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8" r:id="rId4"/>
    <p:sldId id="271" r:id="rId5"/>
    <p:sldId id="272" r:id="rId6"/>
    <p:sldId id="269" r:id="rId7"/>
    <p:sldId id="274" r:id="rId8"/>
    <p:sldId id="270" r:id="rId9"/>
    <p:sldId id="276" r:id="rId10"/>
    <p:sldId id="275" r:id="rId11"/>
    <p:sldId id="26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8785A1-B4A8-4D0B-ADB0-2061FFB80080}" v="202" dt="2026-02-11T11:40:43.570"/>
    <p1510:client id="{AAB146B8-D207-1EB3-EFA9-066EC96168FB}" v="1" dt="2026-02-11T09:42:28.969"/>
    <p1510:client id="{F0B5652A-46CE-4B7D-8E1D-167B3DBB2399}" v="2481" dt="2026-02-12T07:35:21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tente guest" providerId="Windows Live" clId="Web-{1138C6B7-E0DD-404B-A166-4668DC57D1CE}"/>
    <pc:docChg chg="delSld modSld">
      <pc:chgData name="Utente guest" userId="" providerId="Windows Live" clId="Web-{1138C6B7-E0DD-404B-A166-4668DC57D1CE}" dt="2026-02-10T11:51:39.013" v="105" actId="20577"/>
      <pc:docMkLst>
        <pc:docMk/>
      </pc:docMkLst>
      <pc:sldChg chg="modSp">
        <pc:chgData name="Utente guest" userId="" providerId="Windows Live" clId="Web-{1138C6B7-E0DD-404B-A166-4668DC57D1CE}" dt="2026-02-10T07:44:03.175" v="9" actId="20577"/>
        <pc:sldMkLst>
          <pc:docMk/>
          <pc:sldMk cId="1842443600" sldId="275"/>
        </pc:sldMkLst>
        <pc:spChg chg="mod">
          <ac:chgData name="Utente guest" userId="" providerId="Windows Live" clId="Web-{1138C6B7-E0DD-404B-A166-4668DC57D1CE}" dt="2026-02-10T07:44:03.175" v="9" actId="20577"/>
          <ac:spMkLst>
            <pc:docMk/>
            <pc:sldMk cId="1842443600" sldId="275"/>
            <ac:spMk id="20" creationId="{51ADCF2A-3730-798A-1193-7419D3D3B5A7}"/>
          </ac:spMkLst>
        </pc:spChg>
      </pc:sldChg>
    </pc:docChg>
  </pc:docChgLst>
  <pc:docChgLst>
    <pc:chgData name="Utente guest" providerId="Windows Live" clId="Web-{67CD9532-4C60-416B-81E4-EA21C1225744}"/>
    <pc:docChg chg="modSld">
      <pc:chgData name="Utente guest" userId="" providerId="Windows Live" clId="Web-{67CD9532-4C60-416B-81E4-EA21C1225744}" dt="2026-01-27T07:46:47.726" v="117" actId="20577"/>
      <pc:docMkLst>
        <pc:docMk/>
      </pc:docMkLst>
    </pc:docChg>
  </pc:docChgLst>
  <pc:docChgLst>
    <pc:chgData name="Utente guest" providerId="Windows Live" clId="Web-{460D3ED3-E21B-4541-ABF8-51A9ABB60453}"/>
    <pc:docChg chg="modSld">
      <pc:chgData name="Utente guest" userId="" providerId="Windows Live" clId="Web-{460D3ED3-E21B-4541-ABF8-51A9ABB60453}" dt="2026-02-09T11:38:13.547" v="49" actId="1076"/>
      <pc:docMkLst>
        <pc:docMk/>
      </pc:docMkLst>
      <pc:sldChg chg="addSp modSp">
        <pc:chgData name="Utente guest" userId="" providerId="Windows Live" clId="Web-{460D3ED3-E21B-4541-ABF8-51A9ABB60453}" dt="2026-02-09T11:13:53.318" v="24" actId="1076"/>
        <pc:sldMkLst>
          <pc:docMk/>
          <pc:sldMk cId="1628667731" sldId="268"/>
        </pc:sldMkLst>
        <pc:spChg chg="mod">
          <ac:chgData name="Utente guest" userId="" providerId="Windows Live" clId="Web-{460D3ED3-E21B-4541-ABF8-51A9ABB60453}" dt="2026-02-09T11:13:18.755" v="20" actId="20577"/>
          <ac:spMkLst>
            <pc:docMk/>
            <pc:sldMk cId="1628667731" sldId="268"/>
            <ac:spMk id="20" creationId="{FDF2062C-8095-179F-04A1-A87D5AE4FF6E}"/>
          </ac:spMkLst>
        </pc:spChg>
        <pc:picChg chg="add mod">
          <ac:chgData name="Utente guest" userId="" providerId="Windows Live" clId="Web-{460D3ED3-E21B-4541-ABF8-51A9ABB60453}" dt="2026-02-09T11:11:47.081" v="7" actId="1076"/>
          <ac:picMkLst>
            <pc:docMk/>
            <pc:sldMk cId="1628667731" sldId="268"/>
            <ac:picMk id="6" creationId="{92F0C71C-2EEF-4606-EA6E-93292E3FC208}"/>
          </ac:picMkLst>
        </pc:picChg>
        <pc:picChg chg="add mod">
          <ac:chgData name="Utente guest" userId="" providerId="Windows Live" clId="Web-{460D3ED3-E21B-4541-ABF8-51A9ABB60453}" dt="2026-02-09T11:13:53.318" v="24" actId="1076"/>
          <ac:picMkLst>
            <pc:docMk/>
            <pc:sldMk cId="1628667731" sldId="268"/>
            <ac:picMk id="8" creationId="{B5B8B859-BDAB-F563-C637-8313C86A4644}"/>
          </ac:picMkLst>
        </pc:picChg>
      </pc:sldChg>
      <pc:sldChg chg="modSp">
        <pc:chgData name="Utente guest" userId="" providerId="Windows Live" clId="Web-{460D3ED3-E21B-4541-ABF8-51A9ABB60453}" dt="2026-02-09T11:14:48.787" v="27" actId="20577"/>
        <pc:sldMkLst>
          <pc:docMk/>
          <pc:sldMk cId="3011868263" sldId="270"/>
        </pc:sldMkLst>
        <pc:spChg chg="mod">
          <ac:chgData name="Utente guest" userId="" providerId="Windows Live" clId="Web-{460D3ED3-E21B-4541-ABF8-51A9ABB60453}" dt="2026-02-09T11:14:48.787" v="27" actId="20577"/>
          <ac:spMkLst>
            <pc:docMk/>
            <pc:sldMk cId="3011868263" sldId="270"/>
            <ac:spMk id="6" creationId="{D9591715-F41A-7920-9150-17F9C643BC4D}"/>
          </ac:spMkLst>
        </pc:spChg>
      </pc:sldChg>
    </pc:docChg>
  </pc:docChgLst>
  <pc:docChgLst>
    <pc:chgData name="Antonio Alessandro Rotta" userId="4e15074a86ea974c" providerId="Windows Live" clId="Web-{76801FD0-8293-9818-3185-3BCCFCAAD9F3}"/>
    <pc:docChg chg="modSld">
      <pc:chgData name="Antonio Alessandro Rotta" userId="4e15074a86ea974c" providerId="Windows Live" clId="Web-{76801FD0-8293-9818-3185-3BCCFCAAD9F3}" dt="2026-01-27T10:37:49.116" v="13" actId="1076"/>
      <pc:docMkLst>
        <pc:docMk/>
      </pc:docMkLst>
      <pc:sldChg chg="addSp delSp modSp">
        <pc:chgData name="Antonio Alessandro Rotta" userId="4e15074a86ea974c" providerId="Windows Live" clId="Web-{76801FD0-8293-9818-3185-3BCCFCAAD9F3}" dt="2026-01-27T10:37:49.116" v="13" actId="1076"/>
        <pc:sldMkLst>
          <pc:docMk/>
          <pc:sldMk cId="2281114651" sldId="266"/>
        </pc:sldMkLst>
        <pc:spChg chg="mod">
          <ac:chgData name="Antonio Alessandro Rotta" userId="4e15074a86ea974c" providerId="Windows Live" clId="Web-{76801FD0-8293-9818-3185-3BCCFCAAD9F3}" dt="2026-01-27T10:36:53.257" v="3" actId="20577"/>
          <ac:spMkLst>
            <pc:docMk/>
            <pc:sldMk cId="2281114651" sldId="266"/>
            <ac:spMk id="37" creationId="{D33A61D1-6951-A782-0638-105911CD13C4}"/>
          </ac:spMkLst>
        </pc:spChg>
      </pc:sldChg>
    </pc:docChg>
  </pc:docChgLst>
  <pc:docChgLst>
    <pc:chgData name="Antonio Alessandro Rotta" userId="4e15074a86ea974c" providerId="Windows Live" clId="Web-{66568EA9-DBA3-611A-D4FD-90B46885A355}"/>
    <pc:docChg chg="modSld">
      <pc:chgData name="Antonio Alessandro Rotta" userId="4e15074a86ea974c" providerId="Windows Live" clId="Web-{66568EA9-DBA3-611A-D4FD-90B46885A355}" dt="2026-01-26T10:22:29.294" v="59" actId="1076"/>
      <pc:docMkLst>
        <pc:docMk/>
      </pc:docMkLst>
      <pc:sldChg chg="addSp modSp">
        <pc:chgData name="Antonio Alessandro Rotta" userId="4e15074a86ea974c" providerId="Windows Live" clId="Web-{66568EA9-DBA3-611A-D4FD-90B46885A355}" dt="2026-01-26T10:22:29.294" v="59" actId="1076"/>
        <pc:sldMkLst>
          <pc:docMk/>
          <pc:sldMk cId="3024967465" sldId="256"/>
        </pc:sldMkLst>
        <pc:spChg chg="add mod">
          <ac:chgData name="Antonio Alessandro Rotta" userId="4e15074a86ea974c" providerId="Windows Live" clId="Web-{66568EA9-DBA3-611A-D4FD-90B46885A355}" dt="2026-01-26T10:22:29.294" v="59" actId="1076"/>
          <ac:spMkLst>
            <pc:docMk/>
            <pc:sldMk cId="3024967465" sldId="256"/>
            <ac:spMk id="2" creationId="{18219DF2-6D3F-F1DF-0B80-3AB0BBBDB139}"/>
          </ac:spMkLst>
        </pc:spChg>
      </pc:sldChg>
    </pc:docChg>
  </pc:docChgLst>
  <pc:docChgLst>
    <pc:chgData name="Antonio Alessandro Rotta" userId="4e15074a86ea974c" providerId="Windows Live" clId="Web-{AAB146B8-D207-1EB3-EFA9-066EC96168FB}"/>
    <pc:docChg chg="delSld">
      <pc:chgData name="Antonio Alessandro Rotta" userId="4e15074a86ea974c" providerId="Windows Live" clId="Web-{AAB146B8-D207-1EB3-EFA9-066EC96168FB}" dt="2026-02-11T09:42:28.969" v="0"/>
      <pc:docMkLst>
        <pc:docMk/>
      </pc:docMkLst>
      <pc:sldChg chg="del">
        <pc:chgData name="Antonio Alessandro Rotta" userId="4e15074a86ea974c" providerId="Windows Live" clId="Web-{AAB146B8-D207-1EB3-EFA9-066EC96168FB}" dt="2026-02-11T09:42:28.969" v="0"/>
        <pc:sldMkLst>
          <pc:docMk/>
          <pc:sldMk cId="2296748271" sldId="260"/>
        </pc:sldMkLst>
      </pc:sldChg>
    </pc:docChg>
  </pc:docChgLst>
  <pc:docChgLst>
    <pc:chgData name="Antonio Alessandro Rotta" userId="4e15074a86ea974c" providerId="LiveId" clId="{5EE988E7-230D-4005-AB3C-EF4978EA4CB7}"/>
    <pc:docChg chg="undo redo custSel addSld delSld modSld sldOrd">
      <pc:chgData name="Antonio Alessandro Rotta" userId="4e15074a86ea974c" providerId="LiveId" clId="{5EE988E7-230D-4005-AB3C-EF4978EA4CB7}" dt="2026-02-12T07:48:55.587" v="3319" actId="20577"/>
      <pc:docMkLst>
        <pc:docMk/>
      </pc:docMkLst>
      <pc:sldChg chg="addSp delSp modSp mod modTransition">
        <pc:chgData name="Antonio Alessandro Rotta" userId="4e15074a86ea974c" providerId="LiveId" clId="{5EE988E7-230D-4005-AB3C-EF4978EA4CB7}" dt="2026-02-11T23:52:38.454" v="2848"/>
        <pc:sldMkLst>
          <pc:docMk/>
          <pc:sldMk cId="3024967465" sldId="256"/>
        </pc:sldMkLst>
        <pc:spChg chg="mod">
          <ac:chgData name="Antonio Alessandro Rotta" userId="4e15074a86ea974c" providerId="LiveId" clId="{5EE988E7-230D-4005-AB3C-EF4978EA4CB7}" dt="2026-01-26T10:27:05.015" v="48" actId="1076"/>
          <ac:spMkLst>
            <pc:docMk/>
            <pc:sldMk cId="3024967465" sldId="256"/>
            <ac:spMk id="2" creationId="{18219DF2-6D3F-F1DF-0B80-3AB0BBBDB139}"/>
          </ac:spMkLst>
        </pc:spChg>
        <pc:picChg chg="add mod modCrop">
          <ac:chgData name="Antonio Alessandro Rotta" userId="4e15074a86ea974c" providerId="LiveId" clId="{5EE988E7-230D-4005-AB3C-EF4978EA4CB7}" dt="2026-01-26T10:26:04.723" v="36" actId="1076"/>
          <ac:picMkLst>
            <pc:docMk/>
            <pc:sldMk cId="3024967465" sldId="256"/>
            <ac:picMk id="3" creationId="{7FA8AB3A-8793-38A5-5057-49B5AE3C94CD}"/>
          </ac:picMkLst>
        </pc:picChg>
        <pc:picChg chg="add mod">
          <ac:chgData name="Antonio Alessandro Rotta" userId="4e15074a86ea974c" providerId="LiveId" clId="{5EE988E7-230D-4005-AB3C-EF4978EA4CB7}" dt="2026-01-26T10:27:22.512" v="50"/>
          <ac:picMkLst>
            <pc:docMk/>
            <pc:sldMk cId="3024967465" sldId="256"/>
            <ac:picMk id="4" creationId="{7DB1EE44-753C-EF4A-55E3-6A082C785CA2}"/>
          </ac:picMkLst>
        </pc:picChg>
        <pc:picChg chg="mod modCrop">
          <ac:chgData name="Antonio Alessandro Rotta" userId="4e15074a86ea974c" providerId="LiveId" clId="{5EE988E7-230D-4005-AB3C-EF4978EA4CB7}" dt="2026-01-26T10:29:16.068" v="53" actId="14100"/>
          <ac:picMkLst>
            <pc:docMk/>
            <pc:sldMk cId="3024967465" sldId="256"/>
            <ac:picMk id="10" creationId="{794B8018-3A4C-4BCA-B704-880B6DABBA10}"/>
          </ac:picMkLst>
        </pc:picChg>
      </pc:sldChg>
      <pc:sldChg chg="addSp delSp modSp del mod">
        <pc:chgData name="Antonio Alessandro Rotta" userId="4e15074a86ea974c" providerId="LiveId" clId="{5EE988E7-230D-4005-AB3C-EF4978EA4CB7}" dt="2026-02-11T10:59:02.421" v="1502" actId="47"/>
        <pc:sldMkLst>
          <pc:docMk/>
          <pc:sldMk cId="96211745" sldId="264"/>
        </pc:sldMkLst>
      </pc:sldChg>
      <pc:sldChg chg="addSp delSp modSp mod modTransition">
        <pc:chgData name="Antonio Alessandro Rotta" userId="4e15074a86ea974c" providerId="LiveId" clId="{5EE988E7-230D-4005-AB3C-EF4978EA4CB7}" dt="2026-02-12T00:05:01.301" v="3022" actId="1036"/>
        <pc:sldMkLst>
          <pc:docMk/>
          <pc:sldMk cId="125236258" sldId="265"/>
        </pc:sldMkLst>
        <pc:spChg chg="mod">
          <ac:chgData name="Antonio Alessandro Rotta" userId="4e15074a86ea974c" providerId="LiveId" clId="{5EE988E7-230D-4005-AB3C-EF4978EA4CB7}" dt="2026-02-12T00:02:39.352" v="2966" actId="1076"/>
          <ac:spMkLst>
            <pc:docMk/>
            <pc:sldMk cId="125236258" sldId="265"/>
            <ac:spMk id="2" creationId="{5979EDA7-51EA-F9E1-5884-461734163FE8}"/>
          </ac:spMkLst>
        </pc:spChg>
        <pc:spChg chg="del mod">
          <ac:chgData name="Antonio Alessandro Rotta" userId="4e15074a86ea974c" providerId="LiveId" clId="{5EE988E7-230D-4005-AB3C-EF4978EA4CB7}" dt="2026-02-12T00:02:18.302" v="2964" actId="478"/>
          <ac:spMkLst>
            <pc:docMk/>
            <pc:sldMk cId="125236258" sldId="265"/>
            <ac:spMk id="3" creationId="{910289E1-CF2E-9F5B-94D0-4B9D1BE37E8B}"/>
          </ac:spMkLst>
        </pc:spChg>
        <pc:spChg chg="del">
          <ac:chgData name="Antonio Alessandro Rotta" userId="4e15074a86ea974c" providerId="LiveId" clId="{5EE988E7-230D-4005-AB3C-EF4978EA4CB7}" dt="2026-02-11T23:58:35.843" v="2918" actId="478"/>
          <ac:spMkLst>
            <pc:docMk/>
            <pc:sldMk cId="125236258" sldId="265"/>
            <ac:spMk id="5" creationId="{BCD4950A-6041-4693-B11B-4A7200F95163}"/>
          </ac:spMkLst>
        </pc:spChg>
        <pc:spChg chg="mod">
          <ac:chgData name="Antonio Alessandro Rotta" userId="4e15074a86ea974c" providerId="LiveId" clId="{5EE988E7-230D-4005-AB3C-EF4978EA4CB7}" dt="2026-02-12T00:04:46.264" v="2988" actId="1076"/>
          <ac:spMkLst>
            <pc:docMk/>
            <pc:sldMk cId="125236258" sldId="265"/>
            <ac:spMk id="6" creationId="{52C03923-B3F4-4E39-8D82-200AFC8DA3B3}"/>
          </ac:spMkLst>
        </pc:spChg>
        <pc:spChg chg="add del mod">
          <ac:chgData name="Antonio Alessandro Rotta" userId="4e15074a86ea974c" providerId="LiveId" clId="{5EE988E7-230D-4005-AB3C-EF4978EA4CB7}" dt="2026-02-12T00:04:37.351" v="2986" actId="1076"/>
          <ac:spMkLst>
            <pc:docMk/>
            <pc:sldMk cId="125236258" sldId="265"/>
            <ac:spMk id="7" creationId="{70AA9B1A-F7EC-CE96-FDFF-1D9A0E1606B4}"/>
          </ac:spMkLst>
        </pc:spChg>
        <pc:spChg chg="add del mod">
          <ac:chgData name="Antonio Alessandro Rotta" userId="4e15074a86ea974c" providerId="LiveId" clId="{5EE988E7-230D-4005-AB3C-EF4978EA4CB7}" dt="2026-02-11T23:59:42.242" v="2929" actId="478"/>
          <ac:spMkLst>
            <pc:docMk/>
            <pc:sldMk cId="125236258" sldId="265"/>
            <ac:spMk id="8" creationId="{4AAAEF0C-5D9B-5DE3-F44D-771AA1122DB8}"/>
          </ac:spMkLst>
        </pc:spChg>
        <pc:spChg chg="del">
          <ac:chgData name="Antonio Alessandro Rotta" userId="4e15074a86ea974c" providerId="LiveId" clId="{5EE988E7-230D-4005-AB3C-EF4978EA4CB7}" dt="2026-02-11T11:34:44.729" v="2100" actId="478"/>
          <ac:spMkLst>
            <pc:docMk/>
            <pc:sldMk cId="125236258" sldId="265"/>
            <ac:spMk id="8" creationId="{778BB3F0-FFDF-4849-B8E0-D0F8D7728A27}"/>
          </ac:spMkLst>
        </pc:spChg>
        <pc:spChg chg="mod">
          <ac:chgData name="Antonio Alessandro Rotta" userId="4e15074a86ea974c" providerId="LiveId" clId="{5EE988E7-230D-4005-AB3C-EF4978EA4CB7}" dt="2026-02-12T00:05:01.301" v="3022" actId="1036"/>
          <ac:spMkLst>
            <pc:docMk/>
            <pc:sldMk cId="125236258" sldId="265"/>
            <ac:spMk id="9" creationId="{D040F262-2137-3812-FA3A-FBF6E7666651}"/>
          </ac:spMkLst>
        </pc:spChg>
        <pc:spChg chg="mod">
          <ac:chgData name="Antonio Alessandro Rotta" userId="4e15074a86ea974c" providerId="LiveId" clId="{5EE988E7-230D-4005-AB3C-EF4978EA4CB7}" dt="2026-02-12T00:05:01.301" v="3022" actId="1036"/>
          <ac:spMkLst>
            <pc:docMk/>
            <pc:sldMk cId="125236258" sldId="265"/>
            <ac:spMk id="10" creationId="{DC8920F4-F87F-B8E6-CA88-DD47003CF1E2}"/>
          </ac:spMkLst>
        </pc:spChg>
        <pc:spChg chg="mod">
          <ac:chgData name="Antonio Alessandro Rotta" userId="4e15074a86ea974c" providerId="LiveId" clId="{5EE988E7-230D-4005-AB3C-EF4978EA4CB7}" dt="2026-02-12T00:05:01.301" v="3022" actId="1036"/>
          <ac:spMkLst>
            <pc:docMk/>
            <pc:sldMk cId="125236258" sldId="265"/>
            <ac:spMk id="11" creationId="{8C04E0D7-27F2-9FC5-F5AB-F6BE894A10A6}"/>
          </ac:spMkLst>
        </pc:spChg>
        <pc:spChg chg="mod">
          <ac:chgData name="Antonio Alessandro Rotta" userId="4e15074a86ea974c" providerId="LiveId" clId="{5EE988E7-230D-4005-AB3C-EF4978EA4CB7}" dt="2026-02-12T00:05:01.301" v="3022" actId="1036"/>
          <ac:spMkLst>
            <pc:docMk/>
            <pc:sldMk cId="125236258" sldId="265"/>
            <ac:spMk id="12" creationId="{11E4B061-305B-D563-E0D3-CD37A88A72CD}"/>
          </ac:spMkLst>
        </pc:spChg>
        <pc:spChg chg="mod">
          <ac:chgData name="Antonio Alessandro Rotta" userId="4e15074a86ea974c" providerId="LiveId" clId="{5EE988E7-230D-4005-AB3C-EF4978EA4CB7}" dt="2026-02-12T00:05:01.301" v="3022" actId="1036"/>
          <ac:spMkLst>
            <pc:docMk/>
            <pc:sldMk cId="125236258" sldId="265"/>
            <ac:spMk id="13" creationId="{A7A6A436-8C1E-BC62-2624-EE5A151EAF20}"/>
          </ac:spMkLst>
        </pc:spChg>
        <pc:spChg chg="mod">
          <ac:chgData name="Antonio Alessandro Rotta" userId="4e15074a86ea974c" providerId="LiveId" clId="{5EE988E7-230D-4005-AB3C-EF4978EA4CB7}" dt="2026-02-12T00:04:56.953" v="3010" actId="1035"/>
          <ac:spMkLst>
            <pc:docMk/>
            <pc:sldMk cId="125236258" sldId="265"/>
            <ac:spMk id="14" creationId="{BBAD04CE-6F02-B198-CBD3-FC657178FB5E}"/>
          </ac:spMkLst>
        </pc:spChg>
        <pc:spChg chg="mod">
          <ac:chgData name="Antonio Alessandro Rotta" userId="4e15074a86ea974c" providerId="LiveId" clId="{5EE988E7-230D-4005-AB3C-EF4978EA4CB7}" dt="2026-02-12T00:04:56.953" v="3010" actId="1035"/>
          <ac:spMkLst>
            <pc:docMk/>
            <pc:sldMk cId="125236258" sldId="265"/>
            <ac:spMk id="15" creationId="{69BEE558-5E4C-6B17-BF9E-93D16B186DE6}"/>
          </ac:spMkLst>
        </pc:spChg>
        <pc:spChg chg="add del mod">
          <ac:chgData name="Antonio Alessandro Rotta" userId="4e15074a86ea974c" providerId="LiveId" clId="{5EE988E7-230D-4005-AB3C-EF4978EA4CB7}" dt="2026-02-12T00:02:01.122" v="2959" actId="478"/>
          <ac:spMkLst>
            <pc:docMk/>
            <pc:sldMk cId="125236258" sldId="265"/>
            <ac:spMk id="18" creationId="{E201D49F-F6CC-A389-C64A-BCB835DB70BB}"/>
          </ac:spMkLst>
        </pc:spChg>
        <pc:spChg chg="add mod">
          <ac:chgData name="Antonio Alessandro Rotta" userId="4e15074a86ea974c" providerId="LiveId" clId="{5EE988E7-230D-4005-AB3C-EF4978EA4CB7}" dt="2026-02-12T00:02:34.793" v="2965" actId="1076"/>
          <ac:spMkLst>
            <pc:docMk/>
            <pc:sldMk cId="125236258" sldId="265"/>
            <ac:spMk id="19" creationId="{5E55D961-6007-2788-E91A-83E6BE90A878}"/>
          </ac:spMkLst>
        </pc:spChg>
        <pc:spChg chg="add del mod">
          <ac:chgData name="Antonio Alessandro Rotta" userId="4e15074a86ea974c" providerId="LiveId" clId="{5EE988E7-230D-4005-AB3C-EF4978EA4CB7}" dt="2026-02-12T00:04:40.003" v="2987" actId="478"/>
          <ac:spMkLst>
            <pc:docMk/>
            <pc:sldMk cId="125236258" sldId="265"/>
            <ac:spMk id="20" creationId="{EF34D04F-63D7-D930-7AF5-409526BF1540}"/>
          </ac:spMkLst>
        </pc:spChg>
        <pc:picChg chg="add mod">
          <ac:chgData name="Antonio Alessandro Rotta" userId="4e15074a86ea974c" providerId="LiveId" clId="{5EE988E7-230D-4005-AB3C-EF4978EA4CB7}" dt="2026-02-11T11:23:26.043" v="1601"/>
          <ac:picMkLst>
            <pc:docMk/>
            <pc:sldMk cId="125236258" sldId="265"/>
            <ac:picMk id="16" creationId="{264A6440-6A25-671F-7F26-CF45922A846F}"/>
          </ac:picMkLst>
        </pc:picChg>
      </pc:sldChg>
      <pc:sldChg chg="addSp delSp modSp add mod modTransition">
        <pc:chgData name="Antonio Alessandro Rotta" userId="4e15074a86ea974c" providerId="LiveId" clId="{5EE988E7-230D-4005-AB3C-EF4978EA4CB7}" dt="2026-02-12T07:30:20.743" v="3054" actId="14100"/>
        <pc:sldMkLst>
          <pc:docMk/>
          <pc:sldMk cId="2281114651" sldId="266"/>
        </pc:sldMkLst>
        <pc:spChg chg="mod">
          <ac:chgData name="Antonio Alessandro Rotta" userId="4e15074a86ea974c" providerId="LiveId" clId="{5EE988E7-230D-4005-AB3C-EF4978EA4CB7}" dt="2026-01-26T11:40:26.014" v="128" actId="14100"/>
          <ac:spMkLst>
            <pc:docMk/>
            <pc:sldMk cId="2281114651" sldId="266"/>
            <ac:spMk id="3" creationId="{004A81A3-CE78-DFE4-8D66-EFADDE147A12}"/>
          </ac:spMkLst>
        </pc:spChg>
        <pc:spChg chg="mod">
          <ac:chgData name="Antonio Alessandro Rotta" userId="4e15074a86ea974c" providerId="LiveId" clId="{5EE988E7-230D-4005-AB3C-EF4978EA4CB7}" dt="2026-01-26T11:41:30.361" v="137" actId="14100"/>
          <ac:spMkLst>
            <pc:docMk/>
            <pc:sldMk cId="2281114651" sldId="266"/>
            <ac:spMk id="4" creationId="{F0655EFD-336F-A22A-FF35-2FDBEA99500B}"/>
          </ac:spMkLst>
        </pc:spChg>
        <pc:spChg chg="mod">
          <ac:chgData name="Antonio Alessandro Rotta" userId="4e15074a86ea974c" providerId="LiveId" clId="{5EE988E7-230D-4005-AB3C-EF4978EA4CB7}" dt="2026-02-12T07:30:17.852" v="3053" actId="14100"/>
          <ac:spMkLst>
            <pc:docMk/>
            <pc:sldMk cId="2281114651" sldId="266"/>
            <ac:spMk id="5" creationId="{0597AD30-6126-C740-3EE2-833FAFA1BB37}"/>
          </ac:spMkLst>
        </pc:spChg>
        <pc:spChg chg="mod">
          <ac:chgData name="Antonio Alessandro Rotta" userId="4e15074a86ea974c" providerId="LiveId" clId="{5EE988E7-230D-4005-AB3C-EF4978EA4CB7}" dt="2026-02-12T07:28:18.738" v="3038" actId="1036"/>
          <ac:spMkLst>
            <pc:docMk/>
            <pc:sldMk cId="2281114651" sldId="266"/>
            <ac:spMk id="6" creationId="{ADA45037-8AC6-326B-BAF1-EA58E3568585}"/>
          </ac:spMkLst>
        </pc:spChg>
        <pc:spChg chg="del mod">
          <ac:chgData name="Antonio Alessandro Rotta" userId="4e15074a86ea974c" providerId="LiveId" clId="{5EE988E7-230D-4005-AB3C-EF4978EA4CB7}" dt="2026-02-11T10:56:15.772" v="1453" actId="478"/>
          <ac:spMkLst>
            <pc:docMk/>
            <pc:sldMk cId="2281114651" sldId="266"/>
            <ac:spMk id="7" creationId="{D9A2E774-FDBB-C0F7-87A6-DCDDBEFAAB94}"/>
          </ac:spMkLst>
        </pc:spChg>
        <pc:spChg chg="add del mod">
          <ac:chgData name="Antonio Alessandro Rotta" userId="4e15074a86ea974c" providerId="LiveId" clId="{5EE988E7-230D-4005-AB3C-EF4978EA4CB7}" dt="2026-02-11T10:56:15.772" v="1453" actId="478"/>
          <ac:spMkLst>
            <pc:docMk/>
            <pc:sldMk cId="2281114651" sldId="266"/>
            <ac:spMk id="8" creationId="{1C0E9BDB-253A-8429-6C3D-AEFA94BDB6E6}"/>
          </ac:spMkLst>
        </pc:spChg>
        <pc:spChg chg="del mod">
          <ac:chgData name="Antonio Alessandro Rotta" userId="4e15074a86ea974c" providerId="LiveId" clId="{5EE988E7-230D-4005-AB3C-EF4978EA4CB7}" dt="2026-02-11T10:56:15.772" v="1453" actId="478"/>
          <ac:spMkLst>
            <pc:docMk/>
            <pc:sldMk cId="2281114651" sldId="266"/>
            <ac:spMk id="16" creationId="{64992065-2D1A-F12E-526E-344EBDA38AA3}"/>
          </ac:spMkLst>
        </pc:spChg>
        <pc:spChg chg="del mod">
          <ac:chgData name="Antonio Alessandro Rotta" userId="4e15074a86ea974c" providerId="LiveId" clId="{5EE988E7-230D-4005-AB3C-EF4978EA4CB7}" dt="2026-02-11T10:56:20.287" v="1454" actId="478"/>
          <ac:spMkLst>
            <pc:docMk/>
            <pc:sldMk cId="2281114651" sldId="266"/>
            <ac:spMk id="19" creationId="{1CC24780-10D2-441D-1A40-29E912C28201}"/>
          </ac:spMkLst>
        </pc:spChg>
        <pc:spChg chg="add mod">
          <ac:chgData name="Antonio Alessandro Rotta" userId="4e15074a86ea974c" providerId="LiveId" clId="{5EE988E7-230D-4005-AB3C-EF4978EA4CB7}" dt="2026-02-12T07:28:45.798" v="3045" actId="20577"/>
          <ac:spMkLst>
            <pc:docMk/>
            <pc:sldMk cId="2281114651" sldId="266"/>
            <ac:spMk id="28" creationId="{3F178CC6-63F3-01D1-6CD4-DAA523F8C452}"/>
          </ac:spMkLst>
        </pc:spChg>
        <pc:spChg chg="add del mod">
          <ac:chgData name="Antonio Alessandro Rotta" userId="4e15074a86ea974c" providerId="LiveId" clId="{5EE988E7-230D-4005-AB3C-EF4978EA4CB7}" dt="2026-02-12T07:30:03.598" v="3051" actId="120"/>
          <ac:spMkLst>
            <pc:docMk/>
            <pc:sldMk cId="2281114651" sldId="266"/>
            <ac:spMk id="30" creationId="{4D35B886-C0B5-A22C-8EB0-2E1348CAAA13}"/>
          </ac:spMkLst>
        </pc:spChg>
        <pc:spChg chg="add mod">
          <ac:chgData name="Antonio Alessandro Rotta" userId="4e15074a86ea974c" providerId="LiveId" clId="{5EE988E7-230D-4005-AB3C-EF4978EA4CB7}" dt="2026-02-12T07:29:12.928" v="3046" actId="255"/>
          <ac:spMkLst>
            <pc:docMk/>
            <pc:sldMk cId="2281114651" sldId="266"/>
            <ac:spMk id="31" creationId="{A2CFB21F-4A98-A80B-69A3-E67E614F9565}"/>
          </ac:spMkLst>
        </pc:spChg>
        <pc:spChg chg="add mod">
          <ac:chgData name="Antonio Alessandro Rotta" userId="4e15074a86ea974c" providerId="LiveId" clId="{5EE988E7-230D-4005-AB3C-EF4978EA4CB7}" dt="2026-02-12T07:30:20.743" v="3054" actId="14100"/>
          <ac:spMkLst>
            <pc:docMk/>
            <pc:sldMk cId="2281114651" sldId="266"/>
            <ac:spMk id="33" creationId="{AA1F07E4-0DD7-EA22-EF5F-075B8F4F3945}"/>
          </ac:spMkLst>
        </pc:spChg>
        <pc:spChg chg="add mod">
          <ac:chgData name="Antonio Alessandro Rotta" userId="4e15074a86ea974c" providerId="LiveId" clId="{5EE988E7-230D-4005-AB3C-EF4978EA4CB7}" dt="2026-02-12T07:28:18.738" v="3038" actId="1036"/>
          <ac:spMkLst>
            <pc:docMk/>
            <pc:sldMk cId="2281114651" sldId="266"/>
            <ac:spMk id="34" creationId="{3175E94C-4426-1AAC-F019-4803F2AB147E}"/>
          </ac:spMkLst>
        </pc:spChg>
        <pc:spChg chg="add mod">
          <ac:chgData name="Antonio Alessandro Rotta" userId="4e15074a86ea974c" providerId="LiveId" clId="{5EE988E7-230D-4005-AB3C-EF4978EA4CB7}" dt="2026-02-12T07:30:08.501" v="3052" actId="255"/>
          <ac:spMkLst>
            <pc:docMk/>
            <pc:sldMk cId="2281114651" sldId="266"/>
            <ac:spMk id="36" creationId="{023246BB-45BC-66C7-66F4-834F733B67F9}"/>
          </ac:spMkLst>
        </pc:spChg>
        <pc:spChg chg="add mod">
          <ac:chgData name="Antonio Alessandro Rotta" userId="4e15074a86ea974c" providerId="LiveId" clId="{5EE988E7-230D-4005-AB3C-EF4978EA4CB7}" dt="2026-02-12T07:29:21.595" v="3047" actId="255"/>
          <ac:spMkLst>
            <pc:docMk/>
            <pc:sldMk cId="2281114651" sldId="266"/>
            <ac:spMk id="37" creationId="{D33A61D1-6951-A782-0638-105911CD13C4}"/>
          </ac:spMkLst>
        </pc:spChg>
        <pc:picChg chg="add mod">
          <ac:chgData name="Antonio Alessandro Rotta" userId="4e15074a86ea974c" providerId="LiveId" clId="{5EE988E7-230D-4005-AB3C-EF4978EA4CB7}" dt="2026-02-10T11:54:44.769" v="1394"/>
          <ac:picMkLst>
            <pc:docMk/>
            <pc:sldMk cId="2281114651" sldId="266"/>
            <ac:picMk id="9" creationId="{8AF5E6B5-F65B-0158-194B-738237D2D138}"/>
          </ac:picMkLst>
        </pc:picChg>
        <pc:picChg chg="del mod">
          <ac:chgData name="Antonio Alessandro Rotta" userId="4e15074a86ea974c" providerId="LiveId" clId="{5EE988E7-230D-4005-AB3C-EF4978EA4CB7}" dt="2026-02-11T10:56:15.772" v="1453" actId="478"/>
          <ac:picMkLst>
            <pc:docMk/>
            <pc:sldMk cId="2281114651" sldId="266"/>
            <ac:picMk id="17" creationId="{DA617C68-3673-FF8A-AE40-3E647E1597A6}"/>
          </ac:picMkLst>
        </pc:picChg>
        <pc:picChg chg="add mod">
          <ac:chgData name="Antonio Alessandro Rotta" userId="4e15074a86ea974c" providerId="LiveId" clId="{5EE988E7-230D-4005-AB3C-EF4978EA4CB7}" dt="2026-02-12T07:28:18.738" v="3038" actId="1036"/>
          <ac:picMkLst>
            <pc:docMk/>
            <pc:sldMk cId="2281114651" sldId="266"/>
            <ac:picMk id="27" creationId="{E504ADC8-599F-0F3E-BBEF-13420D169E4F}"/>
          </ac:picMkLst>
        </pc:picChg>
        <pc:picChg chg="add mod">
          <ac:chgData name="Antonio Alessandro Rotta" userId="4e15074a86ea974c" providerId="LiveId" clId="{5EE988E7-230D-4005-AB3C-EF4978EA4CB7}" dt="2026-02-12T07:28:18.738" v="3038" actId="1036"/>
          <ac:picMkLst>
            <pc:docMk/>
            <pc:sldMk cId="2281114651" sldId="266"/>
            <ac:picMk id="38" creationId="{09BDD591-F12E-E917-2BD2-0A36E3D177F4}"/>
          </ac:picMkLst>
        </pc:picChg>
      </pc:sldChg>
      <pc:sldChg chg="addSp delSp modSp add mod ord modTransition">
        <pc:chgData name="Antonio Alessandro Rotta" userId="4e15074a86ea974c" providerId="LiveId" clId="{5EE988E7-230D-4005-AB3C-EF4978EA4CB7}" dt="2026-02-12T07:35:46.546" v="3249" actId="1076"/>
        <pc:sldMkLst>
          <pc:docMk/>
          <pc:sldMk cId="1628667731" sldId="268"/>
        </pc:sldMkLst>
        <pc:spChg chg="add mod">
          <ac:chgData name="Antonio Alessandro Rotta" userId="4e15074a86ea974c" providerId="LiveId" clId="{5EE988E7-230D-4005-AB3C-EF4978EA4CB7}" dt="2026-02-12T07:33:17.629" v="3131" actId="1076"/>
          <ac:spMkLst>
            <pc:docMk/>
            <pc:sldMk cId="1628667731" sldId="268"/>
            <ac:spMk id="2" creationId="{ED4865FD-0FAA-BDA1-DBB3-B7F2A03EFCEB}"/>
          </ac:spMkLst>
        </pc:spChg>
        <pc:spChg chg="add mod">
          <ac:chgData name="Antonio Alessandro Rotta" userId="4e15074a86ea974c" providerId="LiveId" clId="{5EE988E7-230D-4005-AB3C-EF4978EA4CB7}" dt="2026-02-12T07:33:01.997" v="3118" actId="1076"/>
          <ac:spMkLst>
            <pc:docMk/>
            <pc:sldMk cId="1628667731" sldId="268"/>
            <ac:spMk id="3" creationId="{7B3058A5-7A89-9724-85C5-B59FD8687B3F}"/>
          </ac:spMkLst>
        </pc:spChg>
        <pc:spChg chg="mod">
          <ac:chgData name="Antonio Alessandro Rotta" userId="4e15074a86ea974c" providerId="LiveId" clId="{5EE988E7-230D-4005-AB3C-EF4978EA4CB7}" dt="2026-02-10T11:55:56.325" v="1396" actId="2711"/>
          <ac:spMkLst>
            <pc:docMk/>
            <pc:sldMk cId="1628667731" sldId="268"/>
            <ac:spMk id="4" creationId="{0DBF8D1F-65B5-DB26-2F52-6C98D517412B}"/>
          </ac:spMkLst>
        </pc:spChg>
        <pc:spChg chg="add mod">
          <ac:chgData name="Antonio Alessandro Rotta" userId="4e15074a86ea974c" providerId="LiveId" clId="{5EE988E7-230D-4005-AB3C-EF4978EA4CB7}" dt="2026-02-12T07:35:46.546" v="3249" actId="1076"/>
          <ac:spMkLst>
            <pc:docMk/>
            <pc:sldMk cId="1628667731" sldId="268"/>
            <ac:spMk id="10" creationId="{323AA277-31EC-C4BC-7200-E4D7BE3B21A7}"/>
          </ac:spMkLst>
        </pc:spChg>
        <pc:spChg chg="add mod">
          <ac:chgData name="Antonio Alessandro Rotta" userId="4e15074a86ea974c" providerId="LiveId" clId="{5EE988E7-230D-4005-AB3C-EF4978EA4CB7}" dt="2026-02-12T07:35:04.928" v="3239" actId="1076"/>
          <ac:spMkLst>
            <pc:docMk/>
            <pc:sldMk cId="1628667731" sldId="268"/>
            <ac:spMk id="11" creationId="{49B22440-4D5C-792C-0252-77D9991B41DF}"/>
          </ac:spMkLst>
        </pc:spChg>
        <pc:spChg chg="add mod">
          <ac:chgData name="Antonio Alessandro Rotta" userId="4e15074a86ea974c" providerId="LiveId" clId="{5EE988E7-230D-4005-AB3C-EF4978EA4CB7}" dt="2026-02-12T07:35:39.095" v="3248" actId="1076"/>
          <ac:spMkLst>
            <pc:docMk/>
            <pc:sldMk cId="1628667731" sldId="268"/>
            <ac:spMk id="12" creationId="{49DD8DDE-EA4D-5C91-7D63-F7E87BE59478}"/>
          </ac:spMkLst>
        </pc:spChg>
        <pc:spChg chg="add mod">
          <ac:chgData name="Antonio Alessandro Rotta" userId="4e15074a86ea974c" providerId="LiveId" clId="{5EE988E7-230D-4005-AB3C-EF4978EA4CB7}" dt="2026-02-09T08:00:11.886" v="693" actId="14100"/>
          <ac:spMkLst>
            <pc:docMk/>
            <pc:sldMk cId="1628667731" sldId="268"/>
            <ac:spMk id="13" creationId="{FAAC9172-EF2B-6F50-DFD0-4CA70FE1851C}"/>
          </ac:spMkLst>
        </pc:spChg>
        <pc:spChg chg="add mod">
          <ac:chgData name="Antonio Alessandro Rotta" userId="4e15074a86ea974c" providerId="LiveId" clId="{5EE988E7-230D-4005-AB3C-EF4978EA4CB7}" dt="2026-02-12T07:35:27.140" v="3243" actId="1076"/>
          <ac:spMkLst>
            <pc:docMk/>
            <pc:sldMk cId="1628667731" sldId="268"/>
            <ac:spMk id="14" creationId="{65D7AC59-909A-25C3-78D2-9F36587FCEB3}"/>
          </ac:spMkLst>
        </pc:spChg>
        <pc:spChg chg="add mod">
          <ac:chgData name="Antonio Alessandro Rotta" userId="4e15074a86ea974c" providerId="LiveId" clId="{5EE988E7-230D-4005-AB3C-EF4978EA4CB7}" dt="2026-02-12T07:30:59.568" v="3057" actId="1076"/>
          <ac:spMkLst>
            <pc:docMk/>
            <pc:sldMk cId="1628667731" sldId="268"/>
            <ac:spMk id="16" creationId="{C32D3327-89CB-37FA-0D82-215213FACDBD}"/>
          </ac:spMkLst>
        </pc:spChg>
        <pc:spChg chg="mod">
          <ac:chgData name="Antonio Alessandro Rotta" userId="4e15074a86ea974c" providerId="LiveId" clId="{5EE988E7-230D-4005-AB3C-EF4978EA4CB7}" dt="2026-02-12T07:35:15.309" v="3241" actId="14100"/>
          <ac:spMkLst>
            <pc:docMk/>
            <pc:sldMk cId="1628667731" sldId="268"/>
            <ac:spMk id="17" creationId="{2C973829-1DBB-D6D5-C2D3-ED3830DFD360}"/>
          </ac:spMkLst>
        </pc:spChg>
        <pc:spChg chg="mod">
          <ac:chgData name="Antonio Alessandro Rotta" userId="4e15074a86ea974c" providerId="LiveId" clId="{5EE988E7-230D-4005-AB3C-EF4978EA4CB7}" dt="2026-02-10T11:56:02.363" v="1397" actId="2711"/>
          <ac:spMkLst>
            <pc:docMk/>
            <pc:sldMk cId="1628667731" sldId="268"/>
            <ac:spMk id="20" creationId="{FDF2062C-8095-179F-04A1-A87D5AE4FF6E}"/>
          </ac:spMkLst>
        </pc:spChg>
        <pc:spChg chg="add mod">
          <ac:chgData name="Antonio Alessandro Rotta" userId="4e15074a86ea974c" providerId="LiveId" clId="{5EE988E7-230D-4005-AB3C-EF4978EA4CB7}" dt="2026-02-09T08:00:25.814" v="695" actId="1076"/>
          <ac:spMkLst>
            <pc:docMk/>
            <pc:sldMk cId="1628667731" sldId="268"/>
            <ac:spMk id="23" creationId="{327EDDA5-074B-4833-7B98-F6122DA84E4E}"/>
          </ac:spMkLst>
        </pc:spChg>
        <pc:picChg chg="mod">
          <ac:chgData name="Antonio Alessandro Rotta" userId="4e15074a86ea974c" providerId="LiveId" clId="{5EE988E7-230D-4005-AB3C-EF4978EA4CB7}" dt="2026-02-09T11:16:22.288" v="861"/>
          <ac:picMkLst>
            <pc:docMk/>
            <pc:sldMk cId="1628667731" sldId="268"/>
            <ac:picMk id="6" creationId="{92F0C71C-2EEF-4606-EA6E-93292E3FC208}"/>
          </ac:picMkLst>
        </pc:picChg>
        <pc:picChg chg="mod">
          <ac:chgData name="Antonio Alessandro Rotta" userId="4e15074a86ea974c" providerId="LiveId" clId="{5EE988E7-230D-4005-AB3C-EF4978EA4CB7}" dt="2026-02-09T11:19:17.404" v="890"/>
          <ac:picMkLst>
            <pc:docMk/>
            <pc:sldMk cId="1628667731" sldId="268"/>
            <ac:picMk id="8" creationId="{B5B8B859-BDAB-F563-C637-8313C86A4644}"/>
          </ac:picMkLst>
        </pc:picChg>
      </pc:sldChg>
      <pc:sldChg chg="addSp delSp modSp add mod">
        <pc:chgData name="Antonio Alessandro Rotta" userId="4e15074a86ea974c" providerId="LiveId" clId="{5EE988E7-230D-4005-AB3C-EF4978EA4CB7}" dt="2026-02-10T11:58:03.487" v="1412"/>
        <pc:sldMkLst>
          <pc:docMk/>
          <pc:sldMk cId="3690956115" sldId="269"/>
        </pc:sldMkLst>
        <pc:spChg chg="add mod">
          <ac:chgData name="Antonio Alessandro Rotta" userId="4e15074a86ea974c" providerId="LiveId" clId="{5EE988E7-230D-4005-AB3C-EF4978EA4CB7}" dt="2026-02-10T11:58:03.487" v="1412"/>
          <ac:spMkLst>
            <pc:docMk/>
            <pc:sldMk cId="3690956115" sldId="269"/>
            <ac:spMk id="2" creationId="{6DB46185-E580-6D5D-8FA2-29201251AD85}"/>
          </ac:spMkLst>
        </pc:spChg>
        <pc:spChg chg="add mod">
          <ac:chgData name="Antonio Alessandro Rotta" userId="4e15074a86ea974c" providerId="LiveId" clId="{5EE988E7-230D-4005-AB3C-EF4978EA4CB7}" dt="2026-02-10T11:58:03.487" v="1412"/>
          <ac:spMkLst>
            <pc:docMk/>
            <pc:sldMk cId="3690956115" sldId="269"/>
            <ac:spMk id="5" creationId="{8FB45BD4-8F8C-82AB-2DDC-357EEA7FA126}"/>
          </ac:spMkLst>
        </pc:spChg>
        <pc:picChg chg="add mod">
          <ac:chgData name="Antonio Alessandro Rotta" userId="4e15074a86ea974c" providerId="LiveId" clId="{5EE988E7-230D-4005-AB3C-EF4978EA4CB7}" dt="2026-02-09T10:36:04.380" v="779" actId="14100"/>
          <ac:picMkLst>
            <pc:docMk/>
            <pc:sldMk cId="3690956115" sldId="269"/>
            <ac:picMk id="3" creationId="{E3D395A1-5C0D-CA0A-98C9-CDF8CE6C15DA}"/>
          </ac:picMkLst>
        </pc:picChg>
        <pc:picChg chg="add mod">
          <ac:chgData name="Antonio Alessandro Rotta" userId="4e15074a86ea974c" providerId="LiveId" clId="{5EE988E7-230D-4005-AB3C-EF4978EA4CB7}" dt="2026-02-09T11:15:32.400" v="853"/>
          <ac:picMkLst>
            <pc:docMk/>
            <pc:sldMk cId="3690956115" sldId="269"/>
            <ac:picMk id="4" creationId="{9AE05D7C-A3A8-8F49-A30B-EA62B9DDC75C}"/>
          </ac:picMkLst>
        </pc:picChg>
        <pc:picChg chg="add mod">
          <ac:chgData name="Antonio Alessandro Rotta" userId="4e15074a86ea974c" providerId="LiveId" clId="{5EE988E7-230D-4005-AB3C-EF4978EA4CB7}" dt="2026-02-09T11:19:51.364" v="898"/>
          <ac:picMkLst>
            <pc:docMk/>
            <pc:sldMk cId="3690956115" sldId="269"/>
            <ac:picMk id="10" creationId="{D839A0DD-8E68-C333-F8E2-0ED8EC443E2D}"/>
          </ac:picMkLst>
        </pc:picChg>
      </pc:sldChg>
      <pc:sldChg chg="addSp delSp modSp add mod">
        <pc:chgData name="Antonio Alessandro Rotta" userId="4e15074a86ea974c" providerId="LiveId" clId="{5EE988E7-230D-4005-AB3C-EF4978EA4CB7}" dt="2026-02-11T23:57:07.184" v="2870" actId="403"/>
        <pc:sldMkLst>
          <pc:docMk/>
          <pc:sldMk cId="3011868263" sldId="270"/>
        </pc:sldMkLst>
        <pc:spChg chg="add del">
          <ac:chgData name="Antonio Alessandro Rotta" userId="4e15074a86ea974c" providerId="LiveId" clId="{5EE988E7-230D-4005-AB3C-EF4978EA4CB7}" dt="2026-02-10T11:57:09.622" v="1407" actId="478"/>
          <ac:spMkLst>
            <pc:docMk/>
            <pc:sldMk cId="3011868263" sldId="270"/>
            <ac:spMk id="4" creationId="{137BCD39-D1FB-0C68-D8CE-53DFA965F2AB}"/>
          </ac:spMkLst>
        </pc:spChg>
        <pc:spChg chg="mod">
          <ac:chgData name="Antonio Alessandro Rotta" userId="4e15074a86ea974c" providerId="LiveId" clId="{5EE988E7-230D-4005-AB3C-EF4978EA4CB7}" dt="2026-02-11T23:57:02.063" v="2869" actId="255"/>
          <ac:spMkLst>
            <pc:docMk/>
            <pc:sldMk cId="3011868263" sldId="270"/>
            <ac:spMk id="6" creationId="{D9591715-F41A-7920-9150-17F9C643BC4D}"/>
          </ac:spMkLst>
        </pc:spChg>
        <pc:spChg chg="mod">
          <ac:chgData name="Antonio Alessandro Rotta" userId="4e15074a86ea974c" providerId="LiveId" clId="{5EE988E7-230D-4005-AB3C-EF4978EA4CB7}" dt="2026-02-10T11:53:42.774" v="1393" actId="1076"/>
          <ac:spMkLst>
            <pc:docMk/>
            <pc:sldMk cId="3011868263" sldId="270"/>
            <ac:spMk id="8" creationId="{E4E865C1-14A4-150F-911E-458ADBEFA8EB}"/>
          </ac:spMkLst>
        </pc:spChg>
        <pc:spChg chg="add mod">
          <ac:chgData name="Antonio Alessandro Rotta" userId="4e15074a86ea974c" providerId="LiveId" clId="{5EE988E7-230D-4005-AB3C-EF4978EA4CB7}" dt="2026-02-10T11:58:06.340" v="1414"/>
          <ac:spMkLst>
            <pc:docMk/>
            <pc:sldMk cId="3011868263" sldId="270"/>
            <ac:spMk id="10" creationId="{A5CB580B-8B57-AF28-4ED7-1A103A83B511}"/>
          </ac:spMkLst>
        </pc:spChg>
        <pc:spChg chg="mod">
          <ac:chgData name="Antonio Alessandro Rotta" userId="4e15074a86ea974c" providerId="LiveId" clId="{5EE988E7-230D-4005-AB3C-EF4978EA4CB7}" dt="2026-02-10T11:53:42.774" v="1393" actId="1076"/>
          <ac:spMkLst>
            <pc:docMk/>
            <pc:sldMk cId="3011868263" sldId="270"/>
            <ac:spMk id="12" creationId="{A1D136E8-470E-50A1-44DA-CDDFC589874B}"/>
          </ac:spMkLst>
        </pc:spChg>
        <pc:spChg chg="add mod">
          <ac:chgData name="Antonio Alessandro Rotta" userId="4e15074a86ea974c" providerId="LiveId" clId="{5EE988E7-230D-4005-AB3C-EF4978EA4CB7}" dt="2026-02-10T11:58:06.340" v="1414"/>
          <ac:spMkLst>
            <pc:docMk/>
            <pc:sldMk cId="3011868263" sldId="270"/>
            <ac:spMk id="15" creationId="{F02E6F3F-570D-0DE6-05D3-68EBAFBAF9E6}"/>
          </ac:spMkLst>
        </pc:spChg>
        <pc:spChg chg="mod">
          <ac:chgData name="Antonio Alessandro Rotta" userId="4e15074a86ea974c" providerId="LiveId" clId="{5EE988E7-230D-4005-AB3C-EF4978EA4CB7}" dt="2026-02-11T23:57:07.184" v="2870" actId="403"/>
          <ac:spMkLst>
            <pc:docMk/>
            <pc:sldMk cId="3011868263" sldId="270"/>
            <ac:spMk id="17" creationId="{19F2D534-4BD1-ABCC-72EC-FC367213F063}"/>
          </ac:spMkLst>
        </pc:spChg>
        <pc:picChg chg="add mod modCrop">
          <ac:chgData name="Antonio Alessandro Rotta" userId="4e15074a86ea974c" providerId="LiveId" clId="{5EE988E7-230D-4005-AB3C-EF4978EA4CB7}" dt="2026-02-10T11:53:29.024" v="1392" actId="208"/>
          <ac:picMkLst>
            <pc:docMk/>
            <pc:sldMk cId="3011868263" sldId="270"/>
            <ac:picMk id="3" creationId="{4EA0C196-1EB4-65E6-53ED-D39B96432448}"/>
          </ac:picMkLst>
        </pc:picChg>
        <pc:picChg chg="add mod">
          <ac:chgData name="Antonio Alessandro Rotta" userId="4e15074a86ea974c" providerId="LiveId" clId="{5EE988E7-230D-4005-AB3C-EF4978EA4CB7}" dt="2026-02-09T11:15:34.599" v="855"/>
          <ac:picMkLst>
            <pc:docMk/>
            <pc:sldMk cId="3011868263" sldId="270"/>
            <ac:picMk id="13" creationId="{183D958E-E197-AAD8-A840-0E3F8DFA5080}"/>
          </ac:picMkLst>
        </pc:picChg>
        <pc:picChg chg="add mod">
          <ac:chgData name="Antonio Alessandro Rotta" userId="4e15074a86ea974c" providerId="LiveId" clId="{5EE988E7-230D-4005-AB3C-EF4978EA4CB7}" dt="2026-02-09T11:19:53.565" v="900"/>
          <ac:picMkLst>
            <pc:docMk/>
            <pc:sldMk cId="3011868263" sldId="270"/>
            <ac:picMk id="18" creationId="{B888E4E0-20A5-3758-96C9-2485CBA14006}"/>
          </ac:picMkLst>
        </pc:picChg>
      </pc:sldChg>
      <pc:sldChg chg="addSp delSp modSp add del mod modTransition">
        <pc:chgData name="Antonio Alessandro Rotta" userId="4e15074a86ea974c" providerId="LiveId" clId="{5EE988E7-230D-4005-AB3C-EF4978EA4CB7}" dt="2026-02-11T23:53:48.034" v="2860"/>
        <pc:sldMkLst>
          <pc:docMk/>
          <pc:sldMk cId="1706422432" sldId="271"/>
        </pc:sldMkLst>
        <pc:spChg chg="add mod">
          <ac:chgData name="Antonio Alessandro Rotta" userId="4e15074a86ea974c" providerId="LiveId" clId="{5EE988E7-230D-4005-AB3C-EF4978EA4CB7}" dt="2026-02-10T11:58:01.188" v="1410"/>
          <ac:spMkLst>
            <pc:docMk/>
            <pc:sldMk cId="1706422432" sldId="271"/>
            <ac:spMk id="2" creationId="{88080123-04CD-F37E-C808-7C2972D4345E}"/>
          </ac:spMkLst>
        </pc:spChg>
        <pc:spChg chg="add mod">
          <ac:chgData name="Antonio Alessandro Rotta" userId="4e15074a86ea974c" providerId="LiveId" clId="{5EE988E7-230D-4005-AB3C-EF4978EA4CB7}" dt="2026-02-10T11:58:01.188" v="1410"/>
          <ac:spMkLst>
            <pc:docMk/>
            <pc:sldMk cId="1706422432" sldId="271"/>
            <ac:spMk id="3" creationId="{747BA7A0-9499-DF30-CF8B-7C63619784EF}"/>
          </ac:spMkLst>
        </pc:spChg>
        <pc:picChg chg="add mod modCrop">
          <ac:chgData name="Antonio Alessandro Rotta" userId="4e15074a86ea974c" providerId="LiveId" clId="{5EE988E7-230D-4005-AB3C-EF4978EA4CB7}" dt="2026-02-09T08:08:57.514" v="739" actId="1076"/>
          <ac:picMkLst>
            <pc:docMk/>
            <pc:sldMk cId="1706422432" sldId="271"/>
            <ac:picMk id="14" creationId="{D4213B80-91D5-8870-9AF5-D8A657CA32F1}"/>
          </ac:picMkLst>
        </pc:picChg>
        <pc:picChg chg="add mod">
          <ac:chgData name="Antonio Alessandro Rotta" userId="4e15074a86ea974c" providerId="LiveId" clId="{5EE988E7-230D-4005-AB3C-EF4978EA4CB7}" dt="2026-02-09T11:15:29.675" v="851"/>
          <ac:picMkLst>
            <pc:docMk/>
            <pc:sldMk cId="1706422432" sldId="271"/>
            <ac:picMk id="16" creationId="{822DD91B-27DC-6390-31E8-9CF1B429882D}"/>
          </ac:picMkLst>
        </pc:picChg>
        <pc:picChg chg="add mod">
          <ac:chgData name="Antonio Alessandro Rotta" userId="4e15074a86ea974c" providerId="LiveId" clId="{5EE988E7-230D-4005-AB3C-EF4978EA4CB7}" dt="2026-02-09T11:19:49.676" v="896"/>
          <ac:picMkLst>
            <pc:docMk/>
            <pc:sldMk cId="1706422432" sldId="271"/>
            <ac:picMk id="20" creationId="{47970D6F-874F-EA9D-1BDB-A854218F205F}"/>
          </ac:picMkLst>
        </pc:picChg>
      </pc:sldChg>
      <pc:sldChg chg="addSp delSp modSp add mod">
        <pc:chgData name="Antonio Alessandro Rotta" userId="4e15074a86ea974c" providerId="LiveId" clId="{5EE988E7-230D-4005-AB3C-EF4978EA4CB7}" dt="2026-02-10T11:58:02.443" v="1411"/>
        <pc:sldMkLst>
          <pc:docMk/>
          <pc:sldMk cId="3618374152" sldId="272"/>
        </pc:sldMkLst>
        <pc:spChg chg="add mod">
          <ac:chgData name="Antonio Alessandro Rotta" userId="4e15074a86ea974c" providerId="LiveId" clId="{5EE988E7-230D-4005-AB3C-EF4978EA4CB7}" dt="2026-02-10T11:58:02.443" v="1411"/>
          <ac:spMkLst>
            <pc:docMk/>
            <pc:sldMk cId="3618374152" sldId="272"/>
            <ac:spMk id="4" creationId="{035E38C1-4B2E-2564-132D-D76818DC2E74}"/>
          </ac:spMkLst>
        </pc:spChg>
        <pc:spChg chg="add mod">
          <ac:chgData name="Antonio Alessandro Rotta" userId="4e15074a86ea974c" providerId="LiveId" clId="{5EE988E7-230D-4005-AB3C-EF4978EA4CB7}" dt="2026-02-10T11:58:02.443" v="1411"/>
          <ac:spMkLst>
            <pc:docMk/>
            <pc:sldMk cId="3618374152" sldId="272"/>
            <ac:spMk id="6" creationId="{200C95BE-DD17-AE54-5F69-FE577AFA79C8}"/>
          </ac:spMkLst>
        </pc:spChg>
        <pc:picChg chg="add mod">
          <ac:chgData name="Antonio Alessandro Rotta" userId="4e15074a86ea974c" providerId="LiveId" clId="{5EE988E7-230D-4005-AB3C-EF4978EA4CB7}" dt="2026-02-09T10:24:28.040" v="767" actId="1076"/>
          <ac:picMkLst>
            <pc:docMk/>
            <pc:sldMk cId="3618374152" sldId="272"/>
            <ac:picMk id="13" creationId="{008132D1-9CE9-E388-D51B-EA18BC3A23B3}"/>
          </ac:picMkLst>
        </pc:picChg>
        <pc:picChg chg="add mod">
          <ac:chgData name="Antonio Alessandro Rotta" userId="4e15074a86ea974c" providerId="LiveId" clId="{5EE988E7-230D-4005-AB3C-EF4978EA4CB7}" dt="2026-02-09T11:15:30.903" v="852"/>
          <ac:picMkLst>
            <pc:docMk/>
            <pc:sldMk cId="3618374152" sldId="272"/>
            <ac:picMk id="14" creationId="{9A9822B2-4975-E744-5B2B-7D8298CFDDC1}"/>
          </ac:picMkLst>
        </pc:picChg>
        <pc:picChg chg="add mod">
          <ac:chgData name="Antonio Alessandro Rotta" userId="4e15074a86ea974c" providerId="LiveId" clId="{5EE988E7-230D-4005-AB3C-EF4978EA4CB7}" dt="2026-02-09T11:19:50.456" v="897"/>
          <ac:picMkLst>
            <pc:docMk/>
            <pc:sldMk cId="3618374152" sldId="272"/>
            <ac:picMk id="22" creationId="{29A034E7-52D5-0E1F-ECA3-DA71956EBCAC}"/>
          </ac:picMkLst>
        </pc:picChg>
      </pc:sldChg>
      <pc:sldChg chg="addSp delSp modSp add del mod">
        <pc:chgData name="Antonio Alessandro Rotta" userId="4e15074a86ea974c" providerId="LiveId" clId="{5EE988E7-230D-4005-AB3C-EF4978EA4CB7}" dt="2026-02-11T23:56:52.725" v="2868" actId="255"/>
        <pc:sldMkLst>
          <pc:docMk/>
          <pc:sldMk cId="3810637274" sldId="274"/>
        </pc:sldMkLst>
        <pc:spChg chg="add mod">
          <ac:chgData name="Antonio Alessandro Rotta" userId="4e15074a86ea974c" providerId="LiveId" clId="{5EE988E7-230D-4005-AB3C-EF4978EA4CB7}" dt="2026-02-10T11:58:04.893" v="1413"/>
          <ac:spMkLst>
            <pc:docMk/>
            <pc:sldMk cId="3810637274" sldId="274"/>
            <ac:spMk id="2" creationId="{51BD8DFB-976D-B722-5ED3-5AAEFA1A57D3}"/>
          </ac:spMkLst>
        </pc:spChg>
        <pc:spChg chg="add mod">
          <ac:chgData name="Antonio Alessandro Rotta" userId="4e15074a86ea974c" providerId="LiveId" clId="{5EE988E7-230D-4005-AB3C-EF4978EA4CB7}" dt="2026-02-10T11:58:04.893" v="1413"/>
          <ac:spMkLst>
            <pc:docMk/>
            <pc:sldMk cId="3810637274" sldId="274"/>
            <ac:spMk id="3" creationId="{18FD734E-424C-4A54-AB94-CC7C54E26CB0}"/>
          </ac:spMkLst>
        </pc:spChg>
        <pc:spChg chg="mod">
          <ac:chgData name="Antonio Alessandro Rotta" userId="4e15074a86ea974c" providerId="LiveId" clId="{5EE988E7-230D-4005-AB3C-EF4978EA4CB7}" dt="2026-02-11T23:56:52.725" v="2868" actId="255"/>
          <ac:spMkLst>
            <pc:docMk/>
            <pc:sldMk cId="3810637274" sldId="274"/>
            <ac:spMk id="29" creationId="{2EB2B9F8-5CE6-0866-9757-30F94B6477D0}"/>
          </ac:spMkLst>
        </pc:spChg>
        <pc:picChg chg="add mod">
          <ac:chgData name="Antonio Alessandro Rotta" userId="4e15074a86ea974c" providerId="LiveId" clId="{5EE988E7-230D-4005-AB3C-EF4978EA4CB7}" dt="2026-02-09T10:49:51.805" v="802" actId="1076"/>
          <ac:picMkLst>
            <pc:docMk/>
            <pc:sldMk cId="3810637274" sldId="274"/>
            <ac:picMk id="4" creationId="{91E39F28-7B5E-6066-548E-A74E83031B59}"/>
          </ac:picMkLst>
        </pc:picChg>
        <pc:picChg chg="add mod">
          <ac:chgData name="Antonio Alessandro Rotta" userId="4e15074a86ea974c" providerId="LiveId" clId="{5EE988E7-230D-4005-AB3C-EF4978EA4CB7}" dt="2026-02-09T11:15:33.626" v="854"/>
          <ac:picMkLst>
            <pc:docMk/>
            <pc:sldMk cId="3810637274" sldId="274"/>
            <ac:picMk id="5" creationId="{42BB3BA8-A20E-67AD-9EEA-A2C5583542BA}"/>
          </ac:picMkLst>
        </pc:picChg>
        <pc:picChg chg="add mod">
          <ac:chgData name="Antonio Alessandro Rotta" userId="4e15074a86ea974c" providerId="LiveId" clId="{5EE988E7-230D-4005-AB3C-EF4978EA4CB7}" dt="2026-02-09T11:19:52.720" v="899"/>
          <ac:picMkLst>
            <pc:docMk/>
            <pc:sldMk cId="3810637274" sldId="274"/>
            <ac:picMk id="10" creationId="{473792B7-A7C9-4199-10A5-EA1128D902FC}"/>
          </ac:picMkLst>
        </pc:picChg>
      </pc:sldChg>
      <pc:sldChg chg="addSp delSp modSp add mod modTransition">
        <pc:chgData name="Antonio Alessandro Rotta" userId="4e15074a86ea974c" providerId="LiveId" clId="{5EE988E7-230D-4005-AB3C-EF4978EA4CB7}" dt="2026-02-12T07:48:55.587" v="3319" actId="20577"/>
        <pc:sldMkLst>
          <pc:docMk/>
          <pc:sldMk cId="1842443600" sldId="275"/>
        </pc:sldMkLst>
        <pc:spChg chg="add mod">
          <ac:chgData name="Antonio Alessandro Rotta" userId="4e15074a86ea974c" providerId="LiveId" clId="{5EE988E7-230D-4005-AB3C-EF4978EA4CB7}" dt="2026-02-12T07:48:55.587" v="3319" actId="20577"/>
          <ac:spMkLst>
            <pc:docMk/>
            <pc:sldMk cId="1842443600" sldId="275"/>
            <ac:spMk id="7" creationId="{2305EA4B-A343-CD8C-650F-05EB96966184}"/>
          </ac:spMkLst>
        </pc:spChg>
        <pc:spChg chg="add mod">
          <ac:chgData name="Antonio Alessandro Rotta" userId="4e15074a86ea974c" providerId="LiveId" clId="{5EE988E7-230D-4005-AB3C-EF4978EA4CB7}" dt="2026-02-11T11:20:16.043" v="1585"/>
          <ac:spMkLst>
            <pc:docMk/>
            <pc:sldMk cId="1842443600" sldId="275"/>
            <ac:spMk id="8" creationId="{745A4D9C-ED7F-E053-5C16-8A84EBFEDAE3}"/>
          </ac:spMkLst>
        </pc:spChg>
        <pc:spChg chg="mod">
          <ac:chgData name="Antonio Alessandro Rotta" userId="4e15074a86ea974c" providerId="LiveId" clId="{5EE988E7-230D-4005-AB3C-EF4978EA4CB7}" dt="2026-02-12T07:32:14.354" v="3065" actId="14100"/>
          <ac:spMkLst>
            <pc:docMk/>
            <pc:sldMk cId="1842443600" sldId="275"/>
            <ac:spMk id="13" creationId="{2A58A5B1-0A1B-4090-FB8E-B517F0671B6F}"/>
          </ac:spMkLst>
        </pc:spChg>
        <pc:spChg chg="add del mod">
          <ac:chgData name="Antonio Alessandro Rotta" userId="4e15074a86ea974c" providerId="LiveId" clId="{5EE988E7-230D-4005-AB3C-EF4978EA4CB7}" dt="2026-02-09T11:55:22.880" v="1292" actId="1076"/>
          <ac:spMkLst>
            <pc:docMk/>
            <pc:sldMk cId="1842443600" sldId="275"/>
            <ac:spMk id="16" creationId="{DDF98976-9F0F-D50A-3A68-E803113F9676}"/>
          </ac:spMkLst>
        </pc:spChg>
        <pc:spChg chg="add mod">
          <ac:chgData name="Antonio Alessandro Rotta" userId="4e15074a86ea974c" providerId="LiveId" clId="{5EE988E7-230D-4005-AB3C-EF4978EA4CB7}" dt="2026-02-12T07:32:29.361" v="3115" actId="1036"/>
          <ac:spMkLst>
            <pc:docMk/>
            <pc:sldMk cId="1842443600" sldId="275"/>
            <ac:spMk id="20" creationId="{51ADCF2A-3730-798A-1193-7419D3D3B5A7}"/>
          </ac:spMkLst>
        </pc:spChg>
        <pc:spChg chg="add del mod">
          <ac:chgData name="Antonio Alessandro Rotta" userId="4e15074a86ea974c" providerId="LiveId" clId="{5EE988E7-230D-4005-AB3C-EF4978EA4CB7}" dt="2026-02-11T11:31:55.489" v="2079" actId="478"/>
          <ac:spMkLst>
            <pc:docMk/>
            <pc:sldMk cId="1842443600" sldId="275"/>
            <ac:spMk id="24" creationId="{985DDBEB-DAD8-DB95-C098-61FB7792B173}"/>
          </ac:spMkLst>
        </pc:spChg>
        <pc:spChg chg="add del mod">
          <ac:chgData name="Antonio Alessandro Rotta" userId="4e15074a86ea974c" providerId="LiveId" clId="{5EE988E7-230D-4005-AB3C-EF4978EA4CB7}" dt="2026-02-11T11:31:53.745" v="2078" actId="478"/>
          <ac:spMkLst>
            <pc:docMk/>
            <pc:sldMk cId="1842443600" sldId="275"/>
            <ac:spMk id="25" creationId="{EBC8472A-01D7-F0C1-FA45-FB27FD8C210C}"/>
          </ac:spMkLst>
        </pc:spChg>
        <pc:spChg chg="mod">
          <ac:chgData name="Antonio Alessandro Rotta" userId="4e15074a86ea974c" providerId="LiveId" clId="{5EE988E7-230D-4005-AB3C-EF4978EA4CB7}" dt="2026-02-12T07:32:17.858" v="3066" actId="255"/>
          <ac:spMkLst>
            <pc:docMk/>
            <pc:sldMk cId="1842443600" sldId="275"/>
            <ac:spMk id="29" creationId="{768BA6C1-3DDC-A9C4-C52B-344E4E347A5A}"/>
          </ac:spMkLst>
        </pc:spChg>
        <pc:picChg chg="add mod">
          <ac:chgData name="Antonio Alessandro Rotta" userId="4e15074a86ea974c" providerId="LiveId" clId="{5EE988E7-230D-4005-AB3C-EF4978EA4CB7}" dt="2026-02-09T11:42:43.072" v="920" actId="1076"/>
          <ac:picMkLst>
            <pc:docMk/>
            <pc:sldMk cId="1842443600" sldId="275"/>
            <ac:picMk id="2" creationId="{553D0608-F693-A748-5E95-34A3DE516E91}"/>
          </ac:picMkLst>
        </pc:picChg>
        <pc:picChg chg="add mod">
          <ac:chgData name="Antonio Alessandro Rotta" userId="4e15074a86ea974c" providerId="LiveId" clId="{5EE988E7-230D-4005-AB3C-EF4978EA4CB7}" dt="2026-02-09T11:52:50.179" v="1260" actId="1076"/>
          <ac:picMkLst>
            <pc:docMk/>
            <pc:sldMk cId="1842443600" sldId="275"/>
            <ac:picMk id="6" creationId="{4673D420-3F31-51CA-146C-FB11004C23A1}"/>
          </ac:picMkLst>
        </pc:picChg>
        <pc:picChg chg="add mod">
          <ac:chgData name="Antonio Alessandro Rotta" userId="4e15074a86ea974c" providerId="LiveId" clId="{5EE988E7-230D-4005-AB3C-EF4978EA4CB7}" dt="2026-02-09T11:54:32.078" v="1285" actId="1076"/>
          <ac:picMkLst>
            <pc:docMk/>
            <pc:sldMk cId="1842443600" sldId="275"/>
            <ac:picMk id="9" creationId="{EB14E673-6E16-78BF-F753-78CCE21FF086}"/>
          </ac:picMkLst>
        </pc:picChg>
        <pc:picChg chg="del">
          <ac:chgData name="Antonio Alessandro Rotta" userId="4e15074a86ea974c" providerId="LiveId" clId="{5EE988E7-230D-4005-AB3C-EF4978EA4CB7}" dt="2026-02-11T11:23:21.379" v="1600" actId="478"/>
          <ac:picMkLst>
            <pc:docMk/>
            <pc:sldMk cId="1842443600" sldId="275"/>
            <ac:picMk id="10" creationId="{D4C74DA3-D878-E240-F2FF-5E81A766BDB0}"/>
          </ac:picMkLst>
        </pc:picChg>
        <pc:picChg chg="add del mod">
          <ac:chgData name="Antonio Alessandro Rotta" userId="4e15074a86ea974c" providerId="LiveId" clId="{5EE988E7-230D-4005-AB3C-EF4978EA4CB7}" dt="2026-02-12T07:32:29.361" v="3115" actId="1036"/>
          <ac:picMkLst>
            <pc:docMk/>
            <pc:sldMk cId="1842443600" sldId="275"/>
            <ac:picMk id="11" creationId="{9B45D871-23D0-537F-00CB-4093EE378F26}"/>
          </ac:picMkLst>
        </pc:picChg>
        <pc:picChg chg="add mod">
          <ac:chgData name="Antonio Alessandro Rotta" userId="4e15074a86ea974c" providerId="LiveId" clId="{5EE988E7-230D-4005-AB3C-EF4978EA4CB7}" dt="2026-02-09T11:55:36.618" v="1294" actId="1076"/>
          <ac:picMkLst>
            <pc:docMk/>
            <pc:sldMk cId="1842443600" sldId="275"/>
            <ac:picMk id="14" creationId="{0D5FBF34-EF1F-4EB1-FE0D-50BBB4C88818}"/>
          </ac:picMkLst>
        </pc:picChg>
        <pc:picChg chg="add mod">
          <ac:chgData name="Antonio Alessandro Rotta" userId="4e15074a86ea974c" providerId="LiveId" clId="{5EE988E7-230D-4005-AB3C-EF4978EA4CB7}" dt="2026-02-11T11:23:19.988" v="1599"/>
          <ac:picMkLst>
            <pc:docMk/>
            <pc:sldMk cId="1842443600" sldId="275"/>
            <ac:picMk id="15" creationId="{3C15E772-3AE4-606D-B1DA-22F8D215E4A8}"/>
          </ac:picMkLst>
        </pc:picChg>
      </pc:sldChg>
      <pc:sldChg chg="add del setBg">
        <pc:chgData name="Antonio Alessandro Rotta" userId="4e15074a86ea974c" providerId="LiveId" clId="{5EE988E7-230D-4005-AB3C-EF4978EA4CB7}" dt="2026-02-11T11:22:53.499" v="1594" actId="47"/>
        <pc:sldMkLst>
          <pc:docMk/>
          <pc:sldMk cId="700765650" sldId="276"/>
        </pc:sldMkLst>
      </pc:sldChg>
      <pc:sldChg chg="addSp delSp modSp new mod modTransition">
        <pc:chgData name="Antonio Alessandro Rotta" userId="4e15074a86ea974c" providerId="LiveId" clId="{5EE988E7-230D-4005-AB3C-EF4978EA4CB7}" dt="2026-02-11T23:57:34.543" v="2871" actId="1076"/>
        <pc:sldMkLst>
          <pc:docMk/>
          <pc:sldMk cId="2273858962" sldId="276"/>
        </pc:sldMkLst>
        <pc:spChg chg="del">
          <ac:chgData name="Antonio Alessandro Rotta" userId="4e15074a86ea974c" providerId="LiveId" clId="{5EE988E7-230D-4005-AB3C-EF4978EA4CB7}" dt="2026-02-11T11:23:04.383" v="1597" actId="478"/>
          <ac:spMkLst>
            <pc:docMk/>
            <pc:sldMk cId="2273858962" sldId="276"/>
            <ac:spMk id="2" creationId="{212B58DD-51C5-0340-8D1C-55264D8B7AFE}"/>
          </ac:spMkLst>
        </pc:spChg>
        <pc:spChg chg="del">
          <ac:chgData name="Antonio Alessandro Rotta" userId="4e15074a86ea974c" providerId="LiveId" clId="{5EE988E7-230D-4005-AB3C-EF4978EA4CB7}" dt="2026-02-11T11:23:03.441" v="1596" actId="478"/>
          <ac:spMkLst>
            <pc:docMk/>
            <pc:sldMk cId="2273858962" sldId="276"/>
            <ac:spMk id="3" creationId="{7FFBCF36-1EFA-253A-42A4-3400FA2FB254}"/>
          </ac:spMkLst>
        </pc:spChg>
        <pc:spChg chg="add del mod">
          <ac:chgData name="Antonio Alessandro Rotta" userId="4e15074a86ea974c" providerId="LiveId" clId="{5EE988E7-230D-4005-AB3C-EF4978EA4CB7}" dt="2026-02-11T11:46:27.051" v="2781" actId="478"/>
          <ac:spMkLst>
            <pc:docMk/>
            <pc:sldMk cId="2273858962" sldId="276"/>
            <ac:spMk id="5" creationId="{4537AA3F-9D04-7595-2349-BA63C980EA6F}"/>
          </ac:spMkLst>
        </pc:spChg>
        <pc:spChg chg="add del mod">
          <ac:chgData name="Antonio Alessandro Rotta" userId="4e15074a86ea974c" providerId="LiveId" clId="{5EE988E7-230D-4005-AB3C-EF4978EA4CB7}" dt="2026-02-11T11:46:35.886" v="2783" actId="478"/>
          <ac:spMkLst>
            <pc:docMk/>
            <pc:sldMk cId="2273858962" sldId="276"/>
            <ac:spMk id="6" creationId="{32C7E395-8FE7-FE92-0472-ADE515BF8B33}"/>
          </ac:spMkLst>
        </pc:spChg>
        <pc:spChg chg="mod">
          <ac:chgData name="Antonio Alessandro Rotta" userId="4e15074a86ea974c" providerId="LiveId" clId="{5EE988E7-230D-4005-AB3C-EF4978EA4CB7}" dt="2026-02-11T11:50:14.703" v="2843" actId="1036"/>
          <ac:spMkLst>
            <pc:docMk/>
            <pc:sldMk cId="2273858962" sldId="276"/>
            <ac:spMk id="11" creationId="{A907BED4-A19B-341B-3ECE-96010B1ED28E}"/>
          </ac:spMkLst>
        </pc:spChg>
        <pc:spChg chg="add del mod">
          <ac:chgData name="Antonio Alessandro Rotta" userId="4e15074a86ea974c" providerId="LiveId" clId="{5EE988E7-230D-4005-AB3C-EF4978EA4CB7}" dt="2026-02-11T11:48:15.956" v="2817" actId="478"/>
          <ac:spMkLst>
            <pc:docMk/>
            <pc:sldMk cId="2273858962" sldId="276"/>
            <ac:spMk id="12" creationId="{3D54CD13-FB54-AAE9-7915-C5E67F5723F7}"/>
          </ac:spMkLst>
        </pc:spChg>
        <pc:spChg chg="add del mod">
          <ac:chgData name="Antonio Alessandro Rotta" userId="4e15074a86ea974c" providerId="LiveId" clId="{5EE988E7-230D-4005-AB3C-EF4978EA4CB7}" dt="2026-02-11T11:46:59.884" v="2787" actId="478"/>
          <ac:spMkLst>
            <pc:docMk/>
            <pc:sldMk cId="2273858962" sldId="276"/>
            <ac:spMk id="13" creationId="{CC34D6AC-D091-CDF5-5F4B-F6457824FD5D}"/>
          </ac:spMkLst>
        </pc:spChg>
        <pc:spChg chg="add del mod">
          <ac:chgData name="Antonio Alessandro Rotta" userId="4e15074a86ea974c" providerId="LiveId" clId="{5EE988E7-230D-4005-AB3C-EF4978EA4CB7}" dt="2026-02-11T11:47:28.204" v="2792" actId="478"/>
          <ac:spMkLst>
            <pc:docMk/>
            <pc:sldMk cId="2273858962" sldId="276"/>
            <ac:spMk id="14" creationId="{7C75599A-4FAB-7E7F-8967-79139CAB98D3}"/>
          </ac:spMkLst>
        </pc:spChg>
        <pc:spChg chg="add del mod">
          <ac:chgData name="Antonio Alessandro Rotta" userId="4e15074a86ea974c" providerId="LiveId" clId="{5EE988E7-230D-4005-AB3C-EF4978EA4CB7}" dt="2026-02-11T11:47:28.204" v="2792" actId="478"/>
          <ac:spMkLst>
            <pc:docMk/>
            <pc:sldMk cId="2273858962" sldId="276"/>
            <ac:spMk id="15" creationId="{A2568FE7-87C6-70BB-7ED5-6886225DA0E8}"/>
          </ac:spMkLst>
        </pc:spChg>
        <pc:spChg chg="add del mod">
          <ac:chgData name="Antonio Alessandro Rotta" userId="4e15074a86ea974c" providerId="LiveId" clId="{5EE988E7-230D-4005-AB3C-EF4978EA4CB7}" dt="2026-02-11T11:46:58.715" v="2786" actId="478"/>
          <ac:spMkLst>
            <pc:docMk/>
            <pc:sldMk cId="2273858962" sldId="276"/>
            <ac:spMk id="16" creationId="{563E766F-9091-D011-E421-876439D753CC}"/>
          </ac:spMkLst>
        </pc:spChg>
        <pc:spChg chg="add del mod">
          <ac:chgData name="Antonio Alessandro Rotta" userId="4e15074a86ea974c" providerId="LiveId" clId="{5EE988E7-230D-4005-AB3C-EF4978EA4CB7}" dt="2026-02-11T11:47:26.807" v="2791" actId="478"/>
          <ac:spMkLst>
            <pc:docMk/>
            <pc:sldMk cId="2273858962" sldId="276"/>
            <ac:spMk id="17" creationId="{4E53DBFC-C79C-ED33-FAB6-B1D03ED08EFE}"/>
          </ac:spMkLst>
        </pc:spChg>
        <pc:spChg chg="add mod">
          <ac:chgData name="Antonio Alessandro Rotta" userId="4e15074a86ea974c" providerId="LiveId" clId="{5EE988E7-230D-4005-AB3C-EF4978EA4CB7}" dt="2026-02-11T11:48:00.157" v="2815" actId="14100"/>
          <ac:spMkLst>
            <pc:docMk/>
            <pc:sldMk cId="2273858962" sldId="276"/>
            <ac:spMk id="18" creationId="{62EF27F9-D4CE-C8DD-2BB8-9DD02E3FE548}"/>
          </ac:spMkLst>
        </pc:spChg>
        <pc:spChg chg="add mod">
          <ac:chgData name="Antonio Alessandro Rotta" userId="4e15074a86ea974c" providerId="LiveId" clId="{5EE988E7-230D-4005-AB3C-EF4978EA4CB7}" dt="2026-02-11T11:48:00.157" v="2815" actId="14100"/>
          <ac:spMkLst>
            <pc:docMk/>
            <pc:sldMk cId="2273858962" sldId="276"/>
            <ac:spMk id="19" creationId="{0EEFC32D-5987-D245-36C3-7D11F9117D5A}"/>
          </ac:spMkLst>
        </pc:spChg>
        <pc:spChg chg="add mod">
          <ac:chgData name="Antonio Alessandro Rotta" userId="4e15074a86ea974c" providerId="LiveId" clId="{5EE988E7-230D-4005-AB3C-EF4978EA4CB7}" dt="2026-02-11T11:48:12.300" v="2816"/>
          <ac:spMkLst>
            <pc:docMk/>
            <pc:sldMk cId="2273858962" sldId="276"/>
            <ac:spMk id="20" creationId="{09E476B1-E925-D308-3B4A-4AB8DA37DDE9}"/>
          </ac:spMkLst>
        </pc:spChg>
        <pc:picChg chg="add mod">
          <ac:chgData name="Antonio Alessandro Rotta" userId="4e15074a86ea974c" providerId="LiveId" clId="{5EE988E7-230D-4005-AB3C-EF4978EA4CB7}" dt="2026-02-11T11:23:16.609" v="1598"/>
          <ac:picMkLst>
            <pc:docMk/>
            <pc:sldMk cId="2273858962" sldId="276"/>
            <ac:picMk id="4" creationId="{032F5433-508C-5F28-BB81-BAEF8F96556F}"/>
          </ac:picMkLst>
        </pc:picChg>
        <pc:picChg chg="mod modCrop">
          <ac:chgData name="Antonio Alessandro Rotta" userId="4e15074a86ea974c" providerId="LiveId" clId="{5EE988E7-230D-4005-AB3C-EF4978EA4CB7}" dt="2026-02-11T23:57:34.543" v="2871" actId="1076"/>
          <ac:picMkLst>
            <pc:docMk/>
            <pc:sldMk cId="2273858962" sldId="276"/>
            <ac:picMk id="8" creationId="{02E081D4-0E79-5230-A036-50BDE2C125EF}"/>
          </ac:picMkLst>
        </pc:picChg>
      </pc:sldChg>
    </pc:docChg>
  </pc:docChgLst>
  <pc:docChgLst>
    <pc:chgData name="Utente guest" providerId="Windows Live" clId="Web-{908785A1-B4A8-4D0B-ADB0-2061FFB80080}"/>
    <pc:docChg chg="modSld">
      <pc:chgData name="Utente guest" userId="" providerId="Windows Live" clId="Web-{908785A1-B4A8-4D0B-ADB0-2061FFB80080}" dt="2026-02-11T11:40:43.570" v="159" actId="20577"/>
      <pc:docMkLst>
        <pc:docMk/>
      </pc:docMkLst>
      <pc:sldChg chg="delSp modSp">
        <pc:chgData name="Utente guest" userId="" providerId="Windows Live" clId="Web-{908785A1-B4A8-4D0B-ADB0-2061FFB80080}" dt="2026-02-11T08:19:39.430" v="119" actId="20577"/>
        <pc:sldMkLst>
          <pc:docMk/>
          <pc:sldMk cId="2296748271" sldId="260"/>
        </pc:sldMkLst>
        <pc:spChg chg="mod">
          <ac:chgData name="Utente guest" userId="" providerId="Windows Live" clId="Web-{908785A1-B4A8-4D0B-ADB0-2061FFB80080}" dt="2026-02-11T08:19:39.430" v="119" actId="20577"/>
          <ac:spMkLst>
            <pc:docMk/>
            <pc:sldMk cId="2296748271" sldId="260"/>
            <ac:spMk id="24" creationId="{0EB78ED9-995F-4209-90C5-5E09287B4ABC}"/>
          </ac:spMkLst>
        </pc:spChg>
        <pc:spChg chg="del">
          <ac:chgData name="Utente guest" userId="" providerId="Windows Live" clId="Web-{908785A1-B4A8-4D0B-ADB0-2061FFB80080}" dt="2026-02-11T08:12:38.322" v="77"/>
          <ac:spMkLst>
            <pc:docMk/>
            <pc:sldMk cId="2296748271" sldId="260"/>
            <ac:spMk id="36" creationId="{FAD9C8F6-11C8-4691-A0C3-F297CA1F9A6B}"/>
          </ac:spMkLst>
        </pc:spChg>
        <pc:spChg chg="del">
          <ac:chgData name="Utente guest" userId="" providerId="Windows Live" clId="Web-{908785A1-B4A8-4D0B-ADB0-2061FFB80080}" dt="2026-02-11T08:12:36.978" v="76"/>
          <ac:spMkLst>
            <pc:docMk/>
            <pc:sldMk cId="2296748271" sldId="260"/>
            <ac:spMk id="37" creationId="{7DC80CAC-C4B3-4EDF-A07D-C9C9CCAD3608}"/>
          </ac:spMkLst>
        </pc:spChg>
        <pc:spChg chg="del">
          <ac:chgData name="Utente guest" userId="" providerId="Windows Live" clId="Web-{908785A1-B4A8-4D0B-ADB0-2061FFB80080}" dt="2026-02-11T08:12:35.603" v="75"/>
          <ac:spMkLst>
            <pc:docMk/>
            <pc:sldMk cId="2296748271" sldId="260"/>
            <ac:spMk id="38" creationId="{66832289-F11B-489D-8D38-354D998B4FAC}"/>
          </ac:spMkLst>
        </pc:spChg>
        <pc:spChg chg="mod">
          <ac:chgData name="Utente guest" userId="" providerId="Windows Live" clId="Web-{908785A1-B4A8-4D0B-ADB0-2061FFB80080}" dt="2026-02-11T08:12:34.744" v="74" actId="20577"/>
          <ac:spMkLst>
            <pc:docMk/>
            <pc:sldMk cId="2296748271" sldId="260"/>
            <ac:spMk id="39" creationId="{50D1D8DB-5C73-40A7-A7E6-078E35213285}"/>
          </ac:spMkLst>
        </pc:spChg>
        <pc:spChg chg="mod">
          <ac:chgData name="Utente guest" userId="" providerId="Windows Live" clId="Web-{908785A1-B4A8-4D0B-ADB0-2061FFB80080}" dt="2026-02-11T08:12:31.119" v="73" actId="20577"/>
          <ac:spMkLst>
            <pc:docMk/>
            <pc:sldMk cId="2296748271" sldId="260"/>
            <ac:spMk id="40" creationId="{84F70419-F17A-40EF-88F7-592D5197C5ED}"/>
          </ac:spMkLst>
        </pc:spChg>
      </pc:sldChg>
      <pc:sldChg chg="modSp">
        <pc:chgData name="Utente guest" userId="" providerId="Windows Live" clId="Web-{908785A1-B4A8-4D0B-ADB0-2061FFB80080}" dt="2026-02-11T08:19:34.898" v="117" actId="20577"/>
        <pc:sldMkLst>
          <pc:docMk/>
          <pc:sldMk cId="96211745" sldId="264"/>
        </pc:sldMkLst>
        <pc:spChg chg="mod">
          <ac:chgData name="Utente guest" userId="" providerId="Windows Live" clId="Web-{908785A1-B4A8-4D0B-ADB0-2061FFB80080}" dt="2026-02-11T08:19:34.898" v="117" actId="20577"/>
          <ac:spMkLst>
            <pc:docMk/>
            <pc:sldMk cId="96211745" sldId="264"/>
            <ac:spMk id="4" creationId="{ED6D5BDE-1568-4572-91C9-8E8915166A5C}"/>
          </ac:spMkLst>
        </pc:spChg>
      </pc:sldChg>
      <pc:sldChg chg="addSp delSp modSp">
        <pc:chgData name="Utente guest" userId="" providerId="Windows Live" clId="Web-{908785A1-B4A8-4D0B-ADB0-2061FFB80080}" dt="2026-02-11T08:19:26.992" v="116" actId="20577"/>
        <pc:sldMkLst>
          <pc:docMk/>
          <pc:sldMk cId="125236258" sldId="265"/>
        </pc:sldMkLst>
        <pc:spChg chg="add mod">
          <ac:chgData name="Utente guest" userId="" providerId="Windows Live" clId="Web-{908785A1-B4A8-4D0B-ADB0-2061FFB80080}" dt="2026-02-11T08:15:42.337" v="108" actId="20577"/>
          <ac:spMkLst>
            <pc:docMk/>
            <pc:sldMk cId="125236258" sldId="265"/>
            <ac:spMk id="2" creationId="{5979EDA7-51EA-F9E1-5884-461734163FE8}"/>
          </ac:spMkLst>
        </pc:spChg>
        <pc:spChg chg="add mod">
          <ac:chgData name="Utente guest" userId="" providerId="Windows Live" clId="Web-{908785A1-B4A8-4D0B-ADB0-2061FFB80080}" dt="2026-02-11T08:15:22.368" v="83" actId="1076"/>
          <ac:spMkLst>
            <pc:docMk/>
            <pc:sldMk cId="125236258" sldId="265"/>
            <ac:spMk id="3" creationId="{910289E1-CF2E-9F5B-94D0-4B9D1BE37E8B}"/>
          </ac:spMkLst>
        </pc:spChg>
        <pc:spChg chg="mod">
          <ac:chgData name="Utente guest" userId="" providerId="Windows Live" clId="Web-{908785A1-B4A8-4D0B-ADB0-2061FFB80080}" dt="2026-02-11T08:19:17.180" v="114" actId="20577"/>
          <ac:spMkLst>
            <pc:docMk/>
            <pc:sldMk cId="125236258" sldId="265"/>
            <ac:spMk id="5" creationId="{BCD4950A-6041-4693-B11B-4A7200F95163}"/>
          </ac:spMkLst>
        </pc:spChg>
        <pc:spChg chg="mod">
          <ac:chgData name="Utente guest" userId="" providerId="Windows Live" clId="Web-{908785A1-B4A8-4D0B-ADB0-2061FFB80080}" dt="2026-02-11T07:50:46.812" v="5" actId="1076"/>
          <ac:spMkLst>
            <pc:docMk/>
            <pc:sldMk cId="125236258" sldId="265"/>
            <ac:spMk id="6" creationId="{52C03923-B3F4-4E39-8D82-200AFC8DA3B3}"/>
          </ac:spMkLst>
        </pc:spChg>
        <pc:spChg chg="del mod">
          <ac:chgData name="Utente guest" userId="" providerId="Windows Live" clId="Web-{908785A1-B4A8-4D0B-ADB0-2061FFB80080}" dt="2026-02-11T07:53:48.639" v="52"/>
          <ac:spMkLst>
            <pc:docMk/>
            <pc:sldMk cId="125236258" sldId="265"/>
            <ac:spMk id="7" creationId="{4D588FA7-6ABB-4318-AB89-024FA186B0BF}"/>
          </ac:spMkLst>
        </pc:spChg>
        <pc:spChg chg="mod">
          <ac:chgData name="Utente guest" userId="" providerId="Windows Live" clId="Web-{908785A1-B4A8-4D0B-ADB0-2061FFB80080}" dt="2026-02-11T07:50:24.921" v="2" actId="1076"/>
          <ac:spMkLst>
            <pc:docMk/>
            <pc:sldMk cId="125236258" sldId="265"/>
            <ac:spMk id="8" creationId="{778BB3F0-FFDF-4849-B8E0-D0F8D7728A27}"/>
          </ac:spMkLst>
        </pc:spChg>
        <pc:spChg chg="add mod">
          <ac:chgData name="Utente guest" userId="" providerId="Windows Live" clId="Web-{908785A1-B4A8-4D0B-ADB0-2061FFB80080}" dt="2026-02-11T07:54:17.545" v="56" actId="1076"/>
          <ac:spMkLst>
            <pc:docMk/>
            <pc:sldMk cId="125236258" sldId="265"/>
            <ac:spMk id="9" creationId="{D040F262-2137-3812-FA3A-FBF6E7666651}"/>
          </ac:spMkLst>
        </pc:spChg>
        <pc:spChg chg="add mod">
          <ac:chgData name="Utente guest" userId="" providerId="Windows Live" clId="Web-{908785A1-B4A8-4D0B-ADB0-2061FFB80080}" dt="2026-02-11T07:54:26.155" v="58" actId="1076"/>
          <ac:spMkLst>
            <pc:docMk/>
            <pc:sldMk cId="125236258" sldId="265"/>
            <ac:spMk id="10" creationId="{DC8920F4-F87F-B8E6-CA88-DD47003CF1E2}"/>
          </ac:spMkLst>
        </pc:spChg>
        <pc:spChg chg="add mod">
          <ac:chgData name="Utente guest" userId="" providerId="Windows Live" clId="Web-{908785A1-B4A8-4D0B-ADB0-2061FFB80080}" dt="2026-02-11T07:56:01.248" v="70" actId="1076"/>
          <ac:spMkLst>
            <pc:docMk/>
            <pc:sldMk cId="125236258" sldId="265"/>
            <ac:spMk id="11" creationId="{8C04E0D7-27F2-9FC5-F5AB-F6BE894A10A6}"/>
          </ac:spMkLst>
        </pc:spChg>
        <pc:spChg chg="add mod">
          <ac:chgData name="Utente guest" userId="" providerId="Windows Live" clId="Web-{908785A1-B4A8-4D0B-ADB0-2061FFB80080}" dt="2026-02-11T07:56:07.139" v="71" actId="1076"/>
          <ac:spMkLst>
            <pc:docMk/>
            <pc:sldMk cId="125236258" sldId="265"/>
            <ac:spMk id="12" creationId="{11E4B061-305B-D563-E0D3-CD37A88A72CD}"/>
          </ac:spMkLst>
        </pc:spChg>
        <pc:spChg chg="add mod">
          <ac:chgData name="Utente guest" userId="" providerId="Windows Live" clId="Web-{908785A1-B4A8-4D0B-ADB0-2061FFB80080}" dt="2026-02-11T07:56:10.654" v="72" actId="1076"/>
          <ac:spMkLst>
            <pc:docMk/>
            <pc:sldMk cId="125236258" sldId="265"/>
            <ac:spMk id="13" creationId="{A7A6A436-8C1E-BC62-2624-EE5A151EAF20}"/>
          </ac:spMkLst>
        </pc:spChg>
        <pc:spChg chg="add mod">
          <ac:chgData name="Utente guest" userId="" providerId="Windows Live" clId="Web-{908785A1-B4A8-4D0B-ADB0-2061FFB80080}" dt="2026-02-11T07:55:01.608" v="64" actId="1076"/>
          <ac:spMkLst>
            <pc:docMk/>
            <pc:sldMk cId="125236258" sldId="265"/>
            <ac:spMk id="14" creationId="{BBAD04CE-6F02-B198-CBD3-FC657178FB5E}"/>
          </ac:spMkLst>
        </pc:spChg>
        <pc:spChg chg="add mod">
          <ac:chgData name="Utente guest" userId="" providerId="Windows Live" clId="Web-{908785A1-B4A8-4D0B-ADB0-2061FFB80080}" dt="2026-02-11T08:19:26.992" v="116" actId="20577"/>
          <ac:spMkLst>
            <pc:docMk/>
            <pc:sldMk cId="125236258" sldId="265"/>
            <ac:spMk id="15" creationId="{69BEE558-5E4C-6B17-BF9E-93D16B186DE6}"/>
          </ac:spMkLst>
        </pc:spChg>
      </pc:sldChg>
      <pc:sldChg chg="addSp delSp modSp">
        <pc:chgData name="Utente guest" userId="" providerId="Windows Live" clId="Web-{908785A1-B4A8-4D0B-ADB0-2061FFB80080}" dt="2026-02-11T11:40:43.570" v="159" actId="20577"/>
        <pc:sldMkLst>
          <pc:docMk/>
          <pc:sldMk cId="2273858962" sldId="276"/>
        </pc:sldMkLst>
        <pc:spChg chg="mod">
          <ac:chgData name="Utente guest" userId="" providerId="Windows Live" clId="Web-{908785A1-B4A8-4D0B-ADB0-2061FFB80080}" dt="2026-02-11T11:32:10.707" v="146" actId="1076"/>
          <ac:spMkLst>
            <pc:docMk/>
            <pc:sldMk cId="2273858962" sldId="276"/>
            <ac:spMk id="5" creationId="{4537AA3F-9D04-7595-2349-BA63C980EA6F}"/>
          </ac:spMkLst>
        </pc:spChg>
        <pc:spChg chg="mod">
          <ac:chgData name="Utente guest" userId="" providerId="Windows Live" clId="Web-{908785A1-B4A8-4D0B-ADB0-2061FFB80080}" dt="2026-02-11T11:32:16.629" v="147" actId="1076"/>
          <ac:spMkLst>
            <pc:docMk/>
            <pc:sldMk cId="2273858962" sldId="276"/>
            <ac:spMk id="6" creationId="{32C7E395-8FE7-FE92-0472-ADE515BF8B33}"/>
          </ac:spMkLst>
        </pc:spChg>
        <pc:spChg chg="add mod">
          <ac:chgData name="Utente guest" userId="" providerId="Windows Live" clId="Web-{908785A1-B4A8-4D0B-ADB0-2061FFB80080}" dt="2026-02-11T11:40:43.570" v="159" actId="20577"/>
          <ac:spMkLst>
            <pc:docMk/>
            <pc:sldMk cId="2273858962" sldId="276"/>
            <ac:spMk id="11" creationId="{A907BED4-A19B-341B-3ECE-96010B1ED28E}"/>
          </ac:spMkLst>
        </pc:spChg>
        <pc:picChg chg="add del mod modCrop">
          <ac:chgData name="Utente guest" userId="" providerId="Windows Live" clId="Web-{908785A1-B4A8-4D0B-ADB0-2061FFB80080}" dt="2026-02-11T11:27:44.258" v="123"/>
          <ac:picMkLst>
            <pc:docMk/>
            <pc:sldMk cId="2273858962" sldId="276"/>
            <ac:picMk id="7" creationId="{38DCFDC0-A453-924F-4D69-67969D83BA4B}"/>
          </ac:picMkLst>
        </pc:picChg>
        <pc:picChg chg="add mod modCrop">
          <ac:chgData name="Utente guest" userId="" providerId="Windows Live" clId="Web-{908785A1-B4A8-4D0B-ADB0-2061FFB80080}" dt="2026-02-11T11:32:19.879" v="148" actId="1076"/>
          <ac:picMkLst>
            <pc:docMk/>
            <pc:sldMk cId="2273858962" sldId="276"/>
            <ac:picMk id="8" creationId="{02E081D4-0E79-5230-A036-50BDE2C125EF}"/>
          </ac:picMkLst>
        </pc:picChg>
        <pc:picChg chg="add del mod modCrop">
          <ac:chgData name="Utente guest" userId="" providerId="Windows Live" clId="Web-{908785A1-B4A8-4D0B-ADB0-2061FFB80080}" dt="2026-02-11T11:30:00.423" v="133"/>
          <ac:picMkLst>
            <pc:docMk/>
            <pc:sldMk cId="2273858962" sldId="276"/>
            <ac:picMk id="9" creationId="{E3808CF7-4C90-C882-F2B7-C3F9D702DE45}"/>
          </ac:picMkLst>
        </pc:picChg>
        <pc:picChg chg="add del mod modCrop">
          <ac:chgData name="Utente guest" userId="" providerId="Windows Live" clId="Web-{908785A1-B4A8-4D0B-ADB0-2061FFB80080}" dt="2026-02-11T11:33:14.677" v="150"/>
          <ac:picMkLst>
            <pc:docMk/>
            <pc:sldMk cId="2273858962" sldId="276"/>
            <ac:picMk id="10" creationId="{FF6F588A-4C63-C5D5-3642-6185B051F4B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0F539-D8F5-493F-9B9C-23A7E146312F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0AA84-28FA-4974-BCA0-38FD463D7F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804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716837-EC22-49F4-B19E-F79676579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5BCFF45-05D2-440E-9BBC-775A45B2D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226B7-98FF-4A63-A295-0E50834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6BEE-E04A-48C5-AD24-82F80A713F0B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8D77FD-951E-4EA7-9D56-732447CE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1DB36D-92DD-462E-91E4-C4FEA61DA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5860-86A9-46BA-A1E9-422BE40F2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24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C4579-367D-4BD5-A4D2-379681DA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85C3CA-1660-41B5-9C59-CEE336AB7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831CBC-DCA7-4128-85EE-1AD5E2E9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6BEE-E04A-48C5-AD24-82F80A713F0B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8B83F6-37C6-4406-BCC8-A52B40E0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5DA50E-EA27-4E96-9290-3742AA5B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5860-86A9-46BA-A1E9-422BE40F2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51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BBC7056-2BA9-4DA7-B7AC-FED94E6FD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DA4641-1BF5-4CB2-BC15-40D092B02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DF2EE9-E5A6-46EB-A3E2-31F5B6EDC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6BEE-E04A-48C5-AD24-82F80A713F0B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C2772B-7642-4C7E-B211-90461E42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4F626A-7F42-4ABB-AAA3-B8BFEDD5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5860-86A9-46BA-A1E9-422BE40F2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8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3CB23-4540-4150-A94F-FF7915E3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E63EB5-0BD1-4978-9874-00D2B35B3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594E66-FFDB-47AA-93C1-0F3665AC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6BEE-E04A-48C5-AD24-82F80A713F0B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7C3B2A-A941-47B1-BBC0-AA0BA3D0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D8A6E87-0E0A-4D82-B851-82B81F0A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5860-86A9-46BA-A1E9-422BE40F2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18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6D11A2-8414-48FD-AAF3-7C13CBFC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0E5F64-A180-411C-B793-21AEB1350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FB96DC-0358-4E25-A4DA-384AE0E90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6BEE-E04A-48C5-AD24-82F80A713F0B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A1B3DA-37F6-4139-BD0D-FD50167F0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28F7ED-3457-4DA8-8673-CB77EFE0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5860-86A9-46BA-A1E9-422BE40F2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78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4D4F64-6B50-4087-AAF9-AF644FED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D5AA47-CDBE-4403-8F1C-F9648FAE2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2BF487-5E64-4E10-B73B-73ED98781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E6A0D5-C92B-423E-B390-D30BA91D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6BEE-E04A-48C5-AD24-82F80A713F0B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F168A9-EFD8-4C95-8118-6FB06BD6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4A62FD-6E7F-4634-8011-17F4C300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5860-86A9-46BA-A1E9-422BE40F2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58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8F0137-3719-482E-9933-500992D7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D88B60-5607-49E0-B05E-DBCFB7086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2A03CD-69A7-4135-8108-CB064F142E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35C3C8B-271D-4D3C-8F18-B7BB25107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53BF445-878B-4A0C-8054-640C0932E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C948F2E-7DC2-4EF6-AB93-2E366FD63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6BEE-E04A-48C5-AD24-82F80A713F0B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B56A603-6853-4264-8846-EC77414D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4FEBCE3-F2BD-455B-B43F-D6939659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5860-86A9-46BA-A1E9-422BE40F2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63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06F229-4F4A-4479-8D22-06DC5654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6516CC-DB26-4BA5-8618-0543927B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6BEE-E04A-48C5-AD24-82F80A713F0B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4466A5-1288-46B1-A0CA-B1EAB35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DC6995-1F53-40CE-9444-7DC8A962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5860-86A9-46BA-A1E9-422BE40F2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909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F8182E2-FFA7-4E16-88A2-CB8CBAD95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6BEE-E04A-48C5-AD24-82F80A713F0B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1275848-8029-4EDB-9154-54E74B824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873484-417A-44D2-A431-EC8104CA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5860-86A9-46BA-A1E9-422BE40F2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83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E59A3-9F1C-4438-A748-7C32887C0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23EFA9-260D-4035-A098-00E6AC712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055AA7-0547-4FE4-8CE1-3BC5764DC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DB3AD8-649F-43C1-9795-72BF1B3D0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6BEE-E04A-48C5-AD24-82F80A713F0B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FAC009-87C7-4669-A8D5-B8F262A6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4E72E9-618A-478A-93D5-571D3F41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5860-86A9-46BA-A1E9-422BE40F2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049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00D875-A629-4BA6-BA13-B708DAF2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BED1F4A-3864-4C0E-9CCB-9DD2A8CAD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4EFEC2-0EB5-4AE8-9305-FCF772415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6AA5CF7-6040-41D6-8C8B-40FF8DB8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B6BEE-E04A-48C5-AD24-82F80A713F0B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9AC039-40D3-464A-A9DA-1BA8B5D6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9DD915-F680-468F-AC59-53D22287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A5860-86A9-46BA-A1E9-422BE40F2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37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CBF7A16-1E71-4362-A1C1-D3AB07CB3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03F5C4-E0EB-46BB-9ED7-6FD3DF324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03AB88-70F9-4DA1-8574-9CA4709E2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B6BEE-E04A-48C5-AD24-82F80A713F0B}" type="datetimeFigureOut">
              <a:rPr lang="it-IT" smtClean="0"/>
              <a:t>12/02/2026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EF1F6E-ABAF-459D-B077-5C31F729F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DD48280-591D-456E-87B0-4E127B52B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A5860-86A9-46BA-A1E9-422BE40F27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69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irc.portaleamministrazionetrasparente.it/index.php?id_oggetto=22&amp;id_doc=3310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unirc.it/internazionale/erasmus/erasmus-blended-intensive-programmes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rc.it/internazionale/erasmus/erasmus-blended-intensive-programmes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unirc.it/internazionale/erasmus/erasmus-blended-intensive-programmes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unirc.it/internazionale/erasmus/erasmus-blended-intensive-programmes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unirc.it/internazionale/erasmus/erasmus-blended-intensive-programmes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hyperlink" Target="https://www.unirc.it/internazionale/erasmus/erasmus-blended-intensive-programm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794B8018-3A4C-4BCA-B704-880B6DABBA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-78827" y="0"/>
            <a:ext cx="2286000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219DF2-6D3F-F1DF-0B80-3AB0BBBDB139}"/>
              </a:ext>
            </a:extLst>
          </p:cNvPr>
          <p:cNvSpPr txBox="1"/>
          <p:nvPr/>
        </p:nvSpPr>
        <p:spPr>
          <a:xfrm>
            <a:off x="2207173" y="1721423"/>
            <a:ext cx="7698827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b="1">
                <a:latin typeface="Inter" panose="020B0502030000000004" pitchFamily="34" charset="0"/>
                <a:ea typeface="Inter" panose="020B0502030000000004" pitchFamily="34" charset="0"/>
                <a:cs typeface="Calibri"/>
              </a:rPr>
              <a:t>Bando Erasmus+ BIP</a:t>
            </a:r>
          </a:p>
          <a:p>
            <a:pPr algn="ctr"/>
            <a:r>
              <a:rPr lang="it-IT" sz="3200" b="1">
                <a:latin typeface="Inter" panose="020B0502030000000004" pitchFamily="34" charset="0"/>
                <a:ea typeface="Inter" panose="020B0502030000000004" pitchFamily="34" charset="0"/>
                <a:cs typeface="Calibri"/>
              </a:rPr>
              <a:t>(Blended Intensive </a:t>
            </a:r>
            <a:r>
              <a:rPr lang="it-IT" sz="3200" b="1" err="1">
                <a:latin typeface="Inter" panose="020B0502030000000004" pitchFamily="34" charset="0"/>
                <a:ea typeface="Inter" panose="020B0502030000000004" pitchFamily="34" charset="0"/>
                <a:cs typeface="Calibri"/>
              </a:rPr>
              <a:t>Programmes</a:t>
            </a:r>
            <a:r>
              <a:rPr lang="it-IT" sz="3200" b="1">
                <a:latin typeface="Inter" panose="020B0502030000000004" pitchFamily="34" charset="0"/>
                <a:ea typeface="Inter" panose="020B0502030000000004" pitchFamily="34" charset="0"/>
                <a:cs typeface="Calibri"/>
              </a:rPr>
              <a:t>)</a:t>
            </a:r>
          </a:p>
          <a:p>
            <a:pPr algn="ctr"/>
            <a:endParaRPr lang="it-IT" sz="3200" b="1">
              <a:latin typeface="Inter" panose="020B0502030000000004" pitchFamily="34" charset="0"/>
              <a:ea typeface="Inter" panose="020B0502030000000004" pitchFamily="34" charset="0"/>
              <a:cs typeface="Calibri"/>
            </a:endParaRPr>
          </a:p>
          <a:p>
            <a:pPr algn="ctr"/>
            <a:r>
              <a:rPr lang="it-IT" sz="3200" b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Smart, </a:t>
            </a:r>
            <a:r>
              <a:rPr lang="it-IT" sz="3200" b="1" err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Sustainable</a:t>
            </a:r>
            <a:r>
              <a:rPr lang="it-IT" sz="3200" b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 and </a:t>
            </a:r>
            <a:r>
              <a:rPr lang="it-IT" sz="3200" b="1" err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Resilient</a:t>
            </a:r>
            <a:r>
              <a:rPr lang="it-IT" sz="3200" b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 Cities, by </a:t>
            </a:r>
            <a:r>
              <a:rPr lang="it-IT" sz="3200" b="1" err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Managing</a:t>
            </a:r>
            <a:r>
              <a:rPr lang="it-IT" sz="3200" b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 Hazards and Risks</a:t>
            </a:r>
            <a:endParaRPr lang="it-IT" sz="3200" b="1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7FA8AB3A-8793-38A5-5057-49B5AE3C94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9906000" y="0"/>
            <a:ext cx="2286000" cy="6858000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7DB1EE44-753C-EF4A-55E3-6A082C785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2" y="5943334"/>
            <a:ext cx="1799473" cy="7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746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75900-3CED-CC5E-F053-5620A1F25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A05094A9-5F67-CB63-8A65-699F3384ED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932" y="1173465"/>
            <a:ext cx="472480" cy="472480"/>
          </a:xfrm>
          <a:prstGeom prst="rect">
            <a:avLst/>
          </a:prstGeom>
        </p:spPr>
      </p:pic>
      <p:pic>
        <p:nvPicPr>
          <p:cNvPr id="11" name="Image 3" descr="preencoded.png">
            <a:extLst>
              <a:ext uri="{FF2B5EF4-FFF2-40B4-BE49-F238E27FC236}">
                <a16:creationId xmlns:a16="http://schemas.microsoft.com/office/drawing/2014/main" id="{9B45D871-23D0-537F-00CB-4093EE378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5929" y="2137025"/>
            <a:ext cx="472480" cy="47248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68BA6C1-3DDC-A9C4-C52B-344E4E347A5A}"/>
              </a:ext>
            </a:extLst>
          </p:cNvPr>
          <p:cNvSpPr txBox="1"/>
          <p:nvPr/>
        </p:nvSpPr>
        <p:spPr>
          <a:xfrm>
            <a:off x="466932" y="1655236"/>
            <a:ext cx="6411070" cy="377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75"/>
              </a:lnSpc>
              <a:buClr>
                <a:srgbClr val="0655A2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Un contributo individuale su base giornaliera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28A30C-D408-DC0B-3FBC-8D6125146A8C}"/>
              </a:ext>
            </a:extLst>
          </p:cNvPr>
          <p:cNvSpPr txBox="1"/>
          <p:nvPr/>
        </p:nvSpPr>
        <p:spPr>
          <a:xfrm>
            <a:off x="467717" y="384567"/>
            <a:ext cx="5732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Vantaggi per gli studenti</a:t>
            </a:r>
          </a:p>
        </p:txBody>
      </p:sp>
      <p:sp>
        <p:nvSpPr>
          <p:cNvPr id="5" name="Shape 22">
            <a:extLst>
              <a:ext uri="{FF2B5EF4-FFF2-40B4-BE49-F238E27FC236}">
                <a16:creationId xmlns:a16="http://schemas.microsoft.com/office/drawing/2014/main" id="{4DF33A5F-9348-D51C-6E46-1B29796EEC1E}"/>
              </a:ext>
            </a:extLst>
          </p:cNvPr>
          <p:cNvSpPr/>
          <p:nvPr/>
        </p:nvSpPr>
        <p:spPr>
          <a:xfrm>
            <a:off x="466932" y="1010519"/>
            <a:ext cx="5732116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54EC9C-1134-00D2-AA67-436CDBA5EA1B}"/>
              </a:ext>
            </a:extLst>
          </p:cNvPr>
          <p:cNvSpPr txBox="1"/>
          <p:nvPr/>
        </p:nvSpPr>
        <p:spPr>
          <a:xfrm>
            <a:off x="957290" y="1213979"/>
            <a:ext cx="26582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Contributo Economico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A58A5B1-0A1B-4090-FB8E-B517F0671B6F}"/>
              </a:ext>
            </a:extLst>
          </p:cNvPr>
          <p:cNvSpPr txBox="1"/>
          <p:nvPr/>
        </p:nvSpPr>
        <p:spPr>
          <a:xfrm>
            <a:off x="466933" y="2924226"/>
            <a:ext cx="6383748" cy="685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75"/>
              </a:lnSpc>
              <a:buClr>
                <a:srgbClr val="0655A2"/>
              </a:buClr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studenti con minori opportunità (ISEE fino a 27.726,79€)</a:t>
            </a:r>
          </a:p>
          <a:p>
            <a:pPr marL="285750" indent="-285750">
              <a:lnSpc>
                <a:spcPts val="2375"/>
              </a:lnSpc>
              <a:buClr>
                <a:srgbClr val="0655A2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contributo integrativo una tantum</a:t>
            </a:r>
          </a:p>
        </p:txBody>
      </p: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553D0608-F693-A748-5E95-34A3DE516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0134" y="4504020"/>
            <a:ext cx="226814" cy="226814"/>
          </a:xfrm>
          <a:prstGeom prst="rect">
            <a:avLst/>
          </a:prstGeom>
        </p:spPr>
      </p:pic>
      <p:pic>
        <p:nvPicPr>
          <p:cNvPr id="6" name="Immagine 5" descr="Immagine che contiene testo, schermata, Carattere, Blu elettrico&#10;&#10;Il contenuto generato dall&amp;#39;IA potrebbe non essere corretto.">
            <a:extLst>
              <a:ext uri="{FF2B5EF4-FFF2-40B4-BE49-F238E27FC236}">
                <a16:creationId xmlns:a16="http://schemas.microsoft.com/office/drawing/2014/main" id="{4673D420-3F31-51CA-146C-FB11004C23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19" b="8024"/>
          <a:stretch>
            <a:fillRect/>
          </a:stretch>
        </p:blipFill>
        <p:spPr>
          <a:xfrm>
            <a:off x="485148" y="2193031"/>
            <a:ext cx="6383747" cy="610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B14E673-6E16-78BF-F753-78CCE21FF08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373" t="1" r="486" b="11105"/>
          <a:stretch>
            <a:fillRect/>
          </a:stretch>
        </p:blipFill>
        <p:spPr>
          <a:xfrm>
            <a:off x="476039" y="3762199"/>
            <a:ext cx="6401963" cy="3718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magine 13" descr="Immagine che contiene testo, schermata, Carattere, numero&#10;&#10;Il contenuto generato dall&amp;#39;IA potrebbe non essere corretto.">
            <a:extLst>
              <a:ext uri="{FF2B5EF4-FFF2-40B4-BE49-F238E27FC236}">
                <a16:creationId xmlns:a16="http://schemas.microsoft.com/office/drawing/2014/main" id="{0D5FBF34-EF1F-4EB1-FE0D-50BBB4C8881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" t="-1" r="502" b="5699"/>
          <a:stretch>
            <a:fillRect/>
          </a:stretch>
        </p:blipFill>
        <p:spPr>
          <a:xfrm>
            <a:off x="494254" y="4788138"/>
            <a:ext cx="6383748" cy="769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DF98976-9F0F-D50A-3A68-E803113F9676}"/>
              </a:ext>
            </a:extLst>
          </p:cNvPr>
          <p:cNvSpPr txBox="1"/>
          <p:nvPr/>
        </p:nvSpPr>
        <p:spPr>
          <a:xfrm>
            <a:off x="476039" y="4261035"/>
            <a:ext cx="6096000" cy="377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375"/>
              </a:lnSpc>
              <a:buClr>
                <a:srgbClr val="0655A2"/>
              </a:buClr>
              <a:buFont typeface="Arial" panose="020B0604020202020204" pitchFamily="34" charset="0"/>
              <a:buChar char="•"/>
            </a:pP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Un contributo integrativo per i costi di viaggio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1ADCF2A-3730-798A-1193-7419D3D3B5A7}"/>
              </a:ext>
            </a:extLst>
          </p:cNvPr>
          <p:cNvSpPr txBox="1"/>
          <p:nvPr/>
        </p:nvSpPr>
        <p:spPr>
          <a:xfrm>
            <a:off x="7698409" y="2173210"/>
            <a:ext cx="374173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it-IT" sz="2000" b="1">
                <a:latin typeface="Times New Roman"/>
                <a:cs typeface="Times New Roman"/>
              </a:rPr>
              <a:t>Riconoscimento dell’Esperienza</a:t>
            </a:r>
            <a:endParaRPr lang="it-IT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05EA4B-A343-CD8C-650F-05EB96966184}"/>
              </a:ext>
            </a:extLst>
          </p:cNvPr>
          <p:cNvSpPr txBox="1"/>
          <p:nvPr/>
        </p:nvSpPr>
        <p:spPr>
          <a:xfrm>
            <a:off x="7225325" y="2645690"/>
            <a:ext cx="4481527" cy="222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75"/>
              </a:lnSpc>
              <a:buClr>
                <a:srgbClr val="0655A2"/>
              </a:buClr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L’attività formativa svolta durante il BIP sarà riconosciuta per uno dei seguenti insegnamenti: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375"/>
              </a:lnSpc>
              <a:buClr>
                <a:srgbClr val="0655A2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Composizione architettonica 2</a:t>
            </a:r>
          </a:p>
          <a:p>
            <a:pPr marL="285750" indent="-285750">
              <a:lnSpc>
                <a:spcPts val="2375"/>
              </a:lnSpc>
              <a:buClr>
                <a:srgbClr val="0655A2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 architettonica 1</a:t>
            </a:r>
          </a:p>
          <a:p>
            <a:pPr>
              <a:lnSpc>
                <a:spcPts val="2375"/>
              </a:lnSpc>
              <a:buClr>
                <a:srgbClr val="0655A2"/>
              </a:buClr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Verranno convalidati 3 CFU (3 ECTS) in una delle due materie sopracitate.</a:t>
            </a:r>
          </a:p>
        </p:txBody>
      </p:sp>
      <p:pic>
        <p:nvPicPr>
          <p:cNvPr id="15" name="Immagine 14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3C15E772-3AE4-606D-B1DA-22F8D215E4A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2" y="5943334"/>
            <a:ext cx="1799473" cy="7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36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84CC76DE-C31F-47B3-869F-590E48D91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6" name="Text 1">
            <a:extLst>
              <a:ext uri="{FF2B5EF4-FFF2-40B4-BE49-F238E27FC236}">
                <a16:creationId xmlns:a16="http://schemas.microsoft.com/office/drawing/2014/main" id="{52C03923-B3F4-4E39-8D82-200AFC8DA3B3}"/>
              </a:ext>
            </a:extLst>
          </p:cNvPr>
          <p:cNvSpPr/>
          <p:nvPr/>
        </p:nvSpPr>
        <p:spPr>
          <a:xfrm>
            <a:off x="555168" y="887750"/>
            <a:ext cx="62970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145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Unisciti</a:t>
            </a: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a </a:t>
            </a:r>
            <a:r>
              <a:rPr lang="en-US" sz="145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noi</a:t>
            </a: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per </a:t>
            </a:r>
            <a:r>
              <a:rPr lang="en-US" sz="145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un'esperienza</a:t>
            </a: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5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che</a:t>
            </a: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5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cambierà</a:t>
            </a: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il </a:t>
            </a:r>
            <a:r>
              <a:rPr lang="en-US" sz="145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tuo</a:t>
            </a: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modo di </a:t>
            </a:r>
            <a:r>
              <a:rPr lang="en-US" sz="145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vedere</a:t>
            </a: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il mondo e di </a:t>
            </a:r>
            <a:r>
              <a:rPr lang="en-US" sz="145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costruire</a:t>
            </a: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la </a:t>
            </a:r>
            <a:r>
              <a:rPr lang="en-US" sz="145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tua</a:t>
            </a: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458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carriera</a:t>
            </a:r>
            <a:r>
              <a:rPr lang="en-US" sz="1458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458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79EDA7-51EA-F9E1-5884-461734163FE8}"/>
              </a:ext>
            </a:extLst>
          </p:cNvPr>
          <p:cNvSpPr txBox="1"/>
          <p:nvPr/>
        </p:nvSpPr>
        <p:spPr>
          <a:xfrm>
            <a:off x="1335455" y="4647826"/>
            <a:ext cx="56791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it-IT" sz="1800" kern="1200" dirty="0">
                <a:latin typeface="Calibri"/>
                <a:ea typeface="Calibri"/>
                <a:cs typeface="Calibri"/>
              </a:rPr>
              <a:t>Puoi trovarci all’interno della Cittadella Universitaria</a:t>
            </a:r>
          </a:p>
          <a:p>
            <a:r>
              <a:rPr lang="it-IT" dirty="0">
                <a:latin typeface="Calibri"/>
                <a:ea typeface="Calibri"/>
                <a:cs typeface="Calibri"/>
              </a:rPr>
              <a:t>al piano terra</a:t>
            </a:r>
            <a:r>
              <a:rPr lang="it-IT" sz="1800" kern="1200" dirty="0">
                <a:latin typeface="Calibri"/>
                <a:ea typeface="Calibri"/>
                <a:cs typeface="Calibri"/>
              </a:rPr>
              <a:t> </a:t>
            </a:r>
            <a:r>
              <a:rPr lang="it-IT" dirty="0">
                <a:latin typeface="Calibri"/>
                <a:ea typeface="Calibri"/>
                <a:cs typeface="Calibri"/>
              </a:rPr>
              <a:t>della stecca 4 </a:t>
            </a:r>
            <a:r>
              <a:rPr lang="it-IT" sz="1800" kern="1200" dirty="0">
                <a:latin typeface="Calibri"/>
                <a:ea typeface="Calibri"/>
                <a:cs typeface="Calibri"/>
              </a:rPr>
              <a:t>(ingresso di fronte alla Torre 4)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040F262-2137-3812-FA3A-FBF6E7666651}"/>
              </a:ext>
            </a:extLst>
          </p:cNvPr>
          <p:cNvSpPr txBox="1"/>
          <p:nvPr/>
        </p:nvSpPr>
        <p:spPr>
          <a:xfrm>
            <a:off x="448849" y="3293386"/>
            <a:ext cx="301668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it-IT" sz="1800" b="1" kern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Orari di apertura al pubblico:</a:t>
            </a:r>
          </a:p>
          <a:p>
            <a:pPr marL="347472" indent="-347472" algn="l" rtl="0">
              <a:buFont typeface="Arial"/>
              <a:buChar char="•"/>
            </a:pPr>
            <a:r>
              <a:rPr lang="it-IT" sz="1800" kern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Martedì 9-11 e 15-16</a:t>
            </a:r>
          </a:p>
          <a:p>
            <a:pPr marL="347472" indent="-347472" algn="l" rtl="0">
              <a:buFont typeface="Arial"/>
              <a:buChar char="•"/>
            </a:pPr>
            <a:r>
              <a:rPr lang="it-IT" sz="1800" kern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Mercoledì 9-11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C8920F4-F87F-B8E6-CA88-DD47003CF1E2}"/>
              </a:ext>
            </a:extLst>
          </p:cNvPr>
          <p:cNvSpPr txBox="1"/>
          <p:nvPr/>
        </p:nvSpPr>
        <p:spPr>
          <a:xfrm>
            <a:off x="2875768" y="3626867"/>
            <a:ext cx="7620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320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🕒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C04E0D7-27F2-9FC5-F5AB-F6BE894A10A6}"/>
              </a:ext>
            </a:extLst>
          </p:cNvPr>
          <p:cNvSpPr txBox="1"/>
          <p:nvPr/>
        </p:nvSpPr>
        <p:spPr>
          <a:xfrm>
            <a:off x="3904989" y="3288312"/>
            <a:ext cx="259915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1800" b="1" kern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Contatti</a:t>
            </a:r>
          </a:p>
          <a:p>
            <a:pPr marL="0" algn="l" rtl="0"/>
            <a:r>
              <a:rPr lang="it-IT" sz="1800" b="1" kern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E-mail: </a:t>
            </a:r>
            <a:r>
              <a:rPr lang="it-IT" sz="1800" kern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erasmus@unirc.it</a:t>
            </a:r>
          </a:p>
          <a:p>
            <a:pPr marL="0" algn="l" rtl="0"/>
            <a:r>
              <a:rPr lang="it-IT" sz="1800" b="1" kern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Tel: </a:t>
            </a:r>
            <a:r>
              <a:rPr lang="it-IT" sz="1800" kern="12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+39 0965 169 1264-5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1E4B061-305B-D563-E0D3-CD37A88A72CD}"/>
              </a:ext>
            </a:extLst>
          </p:cNvPr>
          <p:cNvSpPr txBox="1"/>
          <p:nvPr/>
        </p:nvSpPr>
        <p:spPr>
          <a:xfrm>
            <a:off x="6504141" y="3823186"/>
            <a:ext cx="3881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180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📞</a:t>
            </a:r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7A6A436-8C1E-BC62-2624-EE5A151EAF20}"/>
              </a:ext>
            </a:extLst>
          </p:cNvPr>
          <p:cNvSpPr txBox="1"/>
          <p:nvPr/>
        </p:nvSpPr>
        <p:spPr>
          <a:xfrm>
            <a:off x="6544252" y="3549922"/>
            <a:ext cx="30793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000" kern="1200" dirty="0">
                <a:solidFill>
                  <a:schemeClr val="tx1"/>
                </a:solidFill>
                <a:latin typeface="+mn-ea"/>
                <a:ea typeface="+mn-ea"/>
                <a:cs typeface="+mn-cs"/>
              </a:rPr>
              <a:t>📧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BAD04CE-6F02-B198-CBD3-FC657178FB5E}"/>
              </a:ext>
            </a:extLst>
          </p:cNvPr>
          <p:cNvSpPr txBox="1"/>
          <p:nvPr/>
        </p:nvSpPr>
        <p:spPr>
          <a:xfrm>
            <a:off x="448849" y="2376109"/>
            <a:ext cx="60954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it-IT" sz="1600" kern="12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Il nostro team è a tua disposizione per rispondere a tutte le tue domande e fornirti supporto durante il processo di candidatura.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9BEE558-5E4C-6B17-BF9E-93D16B186DE6}"/>
              </a:ext>
            </a:extLst>
          </p:cNvPr>
          <p:cNvSpPr txBox="1"/>
          <p:nvPr/>
        </p:nvSpPr>
        <p:spPr>
          <a:xfrm>
            <a:off x="448848" y="2001703"/>
            <a:ext cx="644344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it-IT" sz="1800" b="1" kern="1200" dirty="0">
                <a:solidFill>
                  <a:srgbClr val="000000"/>
                </a:solidFill>
                <a:latin typeface="Times New Roman"/>
                <a:ea typeface="Petrona Bold"/>
                <a:cs typeface="Times New Roman"/>
              </a:rPr>
              <a:t>Contatta </a:t>
            </a:r>
            <a:r>
              <a:rPr lang="it-IT" b="1" dirty="0">
                <a:solidFill>
                  <a:srgbClr val="000000"/>
                </a:solidFill>
                <a:latin typeface="Times New Roman"/>
                <a:ea typeface="Petrona Bold"/>
                <a:cs typeface="Times New Roman"/>
              </a:rPr>
              <a:t>l'ufficio</a:t>
            </a:r>
            <a:r>
              <a:rPr lang="it-IT" sz="1800" b="1" kern="1200" dirty="0">
                <a:solidFill>
                  <a:srgbClr val="000000"/>
                </a:solidFill>
                <a:latin typeface="Times New Roman"/>
                <a:ea typeface="Petrona Bold"/>
                <a:cs typeface="Times New Roman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Times New Roman"/>
                <a:ea typeface="Petrona Bold"/>
                <a:cs typeface="Times New Roman"/>
              </a:rPr>
              <a:t>relazioni</a:t>
            </a:r>
            <a:r>
              <a:rPr lang="it-IT" sz="1800" b="1" kern="1200" dirty="0">
                <a:solidFill>
                  <a:srgbClr val="000000"/>
                </a:solidFill>
                <a:latin typeface="Times New Roman"/>
                <a:ea typeface="Petrona Bold"/>
                <a:cs typeface="Times New Roman"/>
              </a:rPr>
              <a:t> internazionali</a:t>
            </a:r>
            <a:endParaRPr lang="it-IT" dirty="0"/>
          </a:p>
        </p:txBody>
      </p:sp>
      <p:pic>
        <p:nvPicPr>
          <p:cNvPr id="16" name="Immagine 15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264A6440-6A25-671F-7F26-CF45922A8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2" y="5943334"/>
            <a:ext cx="1799473" cy="7608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0AA9B1A-F7EC-CE96-FDFF-1D9A0E1606B4}"/>
              </a:ext>
            </a:extLst>
          </p:cNvPr>
          <p:cNvSpPr txBox="1"/>
          <p:nvPr/>
        </p:nvSpPr>
        <p:spPr>
          <a:xfrm>
            <a:off x="469070" y="393685"/>
            <a:ext cx="654550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2800" b="1" dirty="0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Cosa aspetti? Il tuo futuro ti chiama!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E55D961-6007-2788-E91A-83E6BE90A878}"/>
              </a:ext>
            </a:extLst>
          </p:cNvPr>
          <p:cNvSpPr txBox="1"/>
          <p:nvPr/>
        </p:nvSpPr>
        <p:spPr>
          <a:xfrm>
            <a:off x="448849" y="4617049"/>
            <a:ext cx="888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ea typeface="Calibri"/>
                <a:cs typeface="Calibri"/>
              </a:rPr>
              <a:t>📍</a:t>
            </a:r>
          </a:p>
        </p:txBody>
      </p:sp>
    </p:spTree>
    <p:extLst>
      <p:ext uri="{BB962C8B-B14F-4D97-AF65-F5344CB8AC3E}">
        <p14:creationId xmlns:p14="http://schemas.microsoft.com/office/powerpoint/2010/main" val="125236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>
            <a:extLst>
              <a:ext uri="{FF2B5EF4-FFF2-40B4-BE49-F238E27FC236}">
                <a16:creationId xmlns:a16="http://schemas.microsoft.com/office/drawing/2014/main" id="{0597AD30-6126-C740-3EE2-833FAFA1BB37}"/>
              </a:ext>
            </a:extLst>
          </p:cNvPr>
          <p:cNvSpPr/>
          <p:nvPr/>
        </p:nvSpPr>
        <p:spPr>
          <a:xfrm>
            <a:off x="472903" y="2396204"/>
            <a:ext cx="5345323" cy="2746067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ADA45037-8AC6-326B-BAF1-EA58E3568585}"/>
              </a:ext>
            </a:extLst>
          </p:cNvPr>
          <p:cNvSpPr/>
          <p:nvPr/>
        </p:nvSpPr>
        <p:spPr>
          <a:xfrm>
            <a:off x="684487" y="2635429"/>
            <a:ext cx="517228" cy="517228"/>
          </a:xfrm>
          <a:prstGeom prst="roundRect">
            <a:avLst>
              <a:gd name="adj" fmla="val 14730922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04A81A3-CE78-DFE4-8D66-EFADDE147A12}"/>
              </a:ext>
            </a:extLst>
          </p:cNvPr>
          <p:cNvSpPr txBox="1"/>
          <p:nvPr/>
        </p:nvSpPr>
        <p:spPr>
          <a:xfrm>
            <a:off x="467716" y="411497"/>
            <a:ext cx="9243843" cy="59247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lnSpc>
                <a:spcPts val="3875"/>
              </a:lnSpc>
            </a:pPr>
            <a:r>
              <a:rPr lang="en-US" sz="3600" b="1" dirty="0" err="1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Petrona Bold" pitchFamily="34" charset="-120"/>
              </a:rPr>
              <a:t>Cos'è</a:t>
            </a: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Petrona Bold" pitchFamily="34" charset="-120"/>
              </a:rPr>
              <a:t> un Blended Intensive </a:t>
            </a:r>
            <a:r>
              <a:rPr lang="en-US" sz="3600" b="1" dirty="0" err="1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Petrona Bold" pitchFamily="34" charset="-120"/>
              </a:rPr>
              <a:t>Programme</a:t>
            </a:r>
            <a:r>
              <a:rPr lang="en-US" sz="3600" b="1" dirty="0">
                <a:solidFill>
                  <a:srgbClr val="000000"/>
                </a:solidFill>
                <a:latin typeface="Inter" panose="020B0502030000000004" pitchFamily="34" charset="0"/>
                <a:ea typeface="Inter" panose="020B0502030000000004" pitchFamily="34" charset="0"/>
                <a:cs typeface="Petrona Bold" pitchFamily="34" charset="-120"/>
              </a:rPr>
              <a:t>?</a:t>
            </a:r>
            <a:endParaRPr lang="en-US" sz="36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sp>
        <p:nvSpPr>
          <p:cNvPr id="4" name="Shape 22">
            <a:extLst>
              <a:ext uri="{FF2B5EF4-FFF2-40B4-BE49-F238E27FC236}">
                <a16:creationId xmlns:a16="http://schemas.microsoft.com/office/drawing/2014/main" id="{F0655EFD-336F-A22A-FF35-2FDBEA99500B}"/>
              </a:ext>
            </a:extLst>
          </p:cNvPr>
          <p:cNvSpPr/>
          <p:nvPr/>
        </p:nvSpPr>
        <p:spPr>
          <a:xfrm>
            <a:off x="466932" y="1010519"/>
            <a:ext cx="9243842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27" name="Image 0" descr="preencoded.png">
            <a:extLst>
              <a:ext uri="{FF2B5EF4-FFF2-40B4-BE49-F238E27FC236}">
                <a16:creationId xmlns:a16="http://schemas.microsoft.com/office/drawing/2014/main" id="{E504ADC8-599F-0F3E-BBEF-13420D169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620" y="2799659"/>
            <a:ext cx="226814" cy="226814"/>
          </a:xfrm>
          <a:prstGeom prst="rect">
            <a:avLst/>
          </a:prstGeom>
        </p:spPr>
      </p:pic>
      <p:sp>
        <p:nvSpPr>
          <p:cNvPr id="28" name="Text 1">
            <a:extLst>
              <a:ext uri="{FF2B5EF4-FFF2-40B4-BE49-F238E27FC236}">
                <a16:creationId xmlns:a16="http://schemas.microsoft.com/office/drawing/2014/main" id="{3F178CC6-63F3-01D1-6CD4-DAA523F8C452}"/>
              </a:ext>
            </a:extLst>
          </p:cNvPr>
          <p:cNvSpPr/>
          <p:nvPr/>
        </p:nvSpPr>
        <p:spPr>
          <a:xfrm>
            <a:off x="466931" y="1173079"/>
            <a:ext cx="11252165" cy="1008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Il BIP è un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programma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innovativo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che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combina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l'apprendimento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virtuale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con la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mobilità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fisica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di breve durata.</a:t>
            </a:r>
          </a:p>
          <a:p>
            <a:pPr>
              <a:lnSpc>
                <a:spcPts val="2375"/>
              </a:lnSpc>
            </a:pP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Ti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offre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l'opportunità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di vivere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un'esperienza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internazionale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intense,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minimizzando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tempi di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assenza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dal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tuo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ateneo</a:t>
            </a:r>
            <a:r>
              <a:rPr lang="en-US" sz="2000" dirty="0">
                <a:solidFill>
                  <a:srgbClr val="272525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D35B886-C0B5-A22C-8EB0-2E1348CAAA13}"/>
              </a:ext>
            </a:extLst>
          </p:cNvPr>
          <p:cNvSpPr txBox="1"/>
          <p:nvPr/>
        </p:nvSpPr>
        <p:spPr>
          <a:xfrm>
            <a:off x="1346923" y="2573915"/>
            <a:ext cx="2989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Virtuale</a:t>
            </a:r>
          </a:p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– 13 Marzo 2026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2CFB21F-4A98-A80B-69A3-E67E614F9565}"/>
              </a:ext>
            </a:extLst>
          </p:cNvPr>
          <p:cNvSpPr txBox="1"/>
          <p:nvPr/>
        </p:nvSpPr>
        <p:spPr>
          <a:xfrm>
            <a:off x="684487" y="3349388"/>
            <a:ext cx="4928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75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formativa obbligatoria online con docenti e studenti delle università coinvolte che prevede una serie di incontri periodici (non è prevista l’attribuzione di alcun contributo finanziario).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Shape 3">
            <a:extLst>
              <a:ext uri="{FF2B5EF4-FFF2-40B4-BE49-F238E27FC236}">
                <a16:creationId xmlns:a16="http://schemas.microsoft.com/office/drawing/2014/main" id="{AA1F07E4-0DD7-EA22-EF5F-075B8F4F3945}"/>
              </a:ext>
            </a:extLst>
          </p:cNvPr>
          <p:cNvSpPr/>
          <p:nvPr/>
        </p:nvSpPr>
        <p:spPr>
          <a:xfrm>
            <a:off x="6373774" y="2396204"/>
            <a:ext cx="5345323" cy="2746067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34" name="Shape 4">
            <a:extLst>
              <a:ext uri="{FF2B5EF4-FFF2-40B4-BE49-F238E27FC236}">
                <a16:creationId xmlns:a16="http://schemas.microsoft.com/office/drawing/2014/main" id="{3175E94C-4426-1AAC-F019-4803F2AB147E}"/>
              </a:ext>
            </a:extLst>
          </p:cNvPr>
          <p:cNvSpPr/>
          <p:nvPr/>
        </p:nvSpPr>
        <p:spPr>
          <a:xfrm>
            <a:off x="6585358" y="2635429"/>
            <a:ext cx="517228" cy="517228"/>
          </a:xfrm>
          <a:prstGeom prst="roundRect">
            <a:avLst>
              <a:gd name="adj" fmla="val 14730922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23246BB-45BC-66C7-66F4-834F733B67F9}"/>
              </a:ext>
            </a:extLst>
          </p:cNvPr>
          <p:cNvSpPr txBox="1"/>
          <p:nvPr/>
        </p:nvSpPr>
        <p:spPr>
          <a:xfrm>
            <a:off x="7247793" y="2553302"/>
            <a:ext cx="4256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 Fisica</a:t>
            </a:r>
          </a:p>
          <a:p>
            <a:r>
              <a:rPr lang="it-I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– 20 Marzo 2026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D33A61D1-6951-A782-0638-105911CD13C4}"/>
              </a:ext>
            </a:extLst>
          </p:cNvPr>
          <p:cNvSpPr txBox="1"/>
          <p:nvPr/>
        </p:nvSpPr>
        <p:spPr>
          <a:xfrm>
            <a:off x="6595189" y="3349388"/>
            <a:ext cx="492215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2375"/>
              </a:lnSpc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Attività formativa obbligatoria svolta presso la University of Oradea in Romania (prevede l’attribuzione di specifici contributi finanziari).</a:t>
            </a:r>
            <a:endParaRPr lang="en-US" sz="2000" dirty="0">
              <a:latin typeface="Times New Roman" panose="02020603050405020304" pitchFamily="18" charset="0"/>
              <a:ea typeface="Inter"/>
              <a:cs typeface="Times New Roman" panose="02020603050405020304" pitchFamily="18" charset="0"/>
            </a:endParaRPr>
          </a:p>
        </p:txBody>
      </p:sp>
      <p:pic>
        <p:nvPicPr>
          <p:cNvPr id="38" name="Image 1" descr="preencoded.png">
            <a:extLst>
              <a:ext uri="{FF2B5EF4-FFF2-40B4-BE49-F238E27FC236}">
                <a16:creationId xmlns:a16="http://schemas.microsoft.com/office/drawing/2014/main" id="{09BDD591-F12E-E917-2BD2-0A36E3D17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0565" y="2799659"/>
            <a:ext cx="226814" cy="226814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8AF5E6B5-F65B-0158-194B-738237D2D1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2" y="5943334"/>
            <a:ext cx="1799473" cy="7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1465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">
            <a:extLst>
              <a:ext uri="{FF2B5EF4-FFF2-40B4-BE49-F238E27FC236}">
                <a16:creationId xmlns:a16="http://schemas.microsoft.com/office/drawing/2014/main" id="{85B26254-1997-5A17-6966-4EAC191620BC}"/>
              </a:ext>
            </a:extLst>
          </p:cNvPr>
          <p:cNvSpPr/>
          <p:nvPr/>
        </p:nvSpPr>
        <p:spPr>
          <a:xfrm>
            <a:off x="10060232" y="771782"/>
            <a:ext cx="1799473" cy="505972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C973829-1DBB-D6D5-C2D3-ED3830DFD360}"/>
              </a:ext>
            </a:extLst>
          </p:cNvPr>
          <p:cNvSpPr txBox="1"/>
          <p:nvPr/>
        </p:nvSpPr>
        <p:spPr>
          <a:xfrm>
            <a:off x="841118" y="4347885"/>
            <a:ext cx="802757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0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Leggi attentamente il bando e scarica la Domanda di Candidatura sul portale dell'amministrazione trasparente di ateneo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DBF8D1F-65B5-DB26-2F52-6C98D517412B}"/>
              </a:ext>
            </a:extLst>
          </p:cNvPr>
          <p:cNvSpPr txBox="1"/>
          <p:nvPr/>
        </p:nvSpPr>
        <p:spPr>
          <a:xfrm>
            <a:off x="10374097" y="2345238"/>
            <a:ext cx="117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latin typeface="Aptos" panose="020B0004020202020204" pitchFamily="34" charset="0"/>
              </a:rPr>
              <a:t>Pagina del bando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DF2062C-8095-179F-04A1-A87D5AE4FF6E}"/>
              </a:ext>
            </a:extLst>
          </p:cNvPr>
          <p:cNvSpPr txBox="1"/>
          <p:nvPr/>
        </p:nvSpPr>
        <p:spPr>
          <a:xfrm>
            <a:off x="10301499" y="4624586"/>
            <a:ext cx="13169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b="1">
                <a:latin typeface="Aptos" panose="020B0004020202020204" pitchFamily="34" charset="0"/>
              </a:rPr>
              <a:t>Pagina web</a:t>
            </a:r>
          </a:p>
          <a:p>
            <a:pPr algn="ctr"/>
            <a:r>
              <a:rPr lang="it-IT" sz="1600" b="1">
                <a:latin typeface="Aptos" panose="020B0004020202020204" pitchFamily="34" charset="0"/>
              </a:rPr>
              <a:t>Erasmus+</a:t>
            </a:r>
            <a:endParaRPr lang="it-IT" sz="1600" b="1">
              <a:latin typeface="Aptos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it-IT" sz="1600" b="1">
                <a:latin typeface="Aptos" panose="020B0004020202020204" pitchFamily="34" charset="0"/>
                <a:ea typeface="Calibri"/>
                <a:cs typeface="Calibri"/>
              </a:rPr>
              <a:t>BIP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1E4B8E5-BEEC-157B-E425-1749D9474ADE}"/>
              </a:ext>
            </a:extLst>
          </p:cNvPr>
          <p:cNvSpPr txBox="1"/>
          <p:nvPr/>
        </p:nvSpPr>
        <p:spPr>
          <a:xfrm>
            <a:off x="467717" y="384567"/>
            <a:ext cx="449616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Come partecipare?</a:t>
            </a:r>
          </a:p>
        </p:txBody>
      </p:sp>
      <p:sp>
        <p:nvSpPr>
          <p:cNvPr id="21" name="Shape 22">
            <a:extLst>
              <a:ext uri="{FF2B5EF4-FFF2-40B4-BE49-F238E27FC236}">
                <a16:creationId xmlns:a16="http://schemas.microsoft.com/office/drawing/2014/main" id="{2788063C-91EA-4876-37E6-FAA4A9D20BD5}"/>
              </a:ext>
            </a:extLst>
          </p:cNvPr>
          <p:cNvSpPr/>
          <p:nvPr/>
        </p:nvSpPr>
        <p:spPr>
          <a:xfrm>
            <a:off x="466933" y="1010519"/>
            <a:ext cx="4496170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22" name="Immagine 21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9C705381-867F-8B56-79B2-13AA1568F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4865FD-0FAA-BDA1-DBB3-B7F2A03EFCEB}"/>
              </a:ext>
            </a:extLst>
          </p:cNvPr>
          <p:cNvSpPr txBox="1"/>
          <p:nvPr/>
        </p:nvSpPr>
        <p:spPr>
          <a:xfrm>
            <a:off x="466933" y="3870533"/>
            <a:ext cx="1699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iniziare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9DD8DDE-EA4D-5C91-7D63-F7E87BE59478}"/>
              </a:ext>
            </a:extLst>
          </p:cNvPr>
          <p:cNvSpPr txBox="1"/>
          <p:nvPr/>
        </p:nvSpPr>
        <p:spPr>
          <a:xfrm>
            <a:off x="790586" y="2345535"/>
            <a:ext cx="9269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aver già sostenuto uno dei seguenti esami: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Composizione Architettonica 2 (2° anno)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Progettazione Architettonica 1 (3° anno)</a:t>
            </a:r>
          </a:p>
        </p:txBody>
      </p:sp>
      <p:sp>
        <p:nvSpPr>
          <p:cNvPr id="13" name="Shape 5">
            <a:extLst>
              <a:ext uri="{FF2B5EF4-FFF2-40B4-BE49-F238E27FC236}">
                <a16:creationId xmlns:a16="http://schemas.microsoft.com/office/drawing/2014/main" id="{FAAC9172-EF2B-6F50-DFD0-4CA70FE1851C}"/>
              </a:ext>
            </a:extLst>
          </p:cNvPr>
          <p:cNvSpPr/>
          <p:nvPr/>
        </p:nvSpPr>
        <p:spPr>
          <a:xfrm flipH="1" flipV="1">
            <a:off x="501739" y="1933358"/>
            <a:ext cx="288847" cy="28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32D3327-89CB-37FA-0D82-215213FACDBD}"/>
              </a:ext>
            </a:extLst>
          </p:cNvPr>
          <p:cNvSpPr txBox="1"/>
          <p:nvPr/>
        </p:nvSpPr>
        <p:spPr>
          <a:xfrm>
            <a:off x="790586" y="1866435"/>
            <a:ext cx="92696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Essere studenti regolarmente iscritti almeno al 2° anno del corso di laurea in Architettura</a:t>
            </a:r>
          </a:p>
        </p:txBody>
      </p:sp>
      <p:sp>
        <p:nvSpPr>
          <p:cNvPr id="23" name="Shape 5">
            <a:extLst>
              <a:ext uri="{FF2B5EF4-FFF2-40B4-BE49-F238E27FC236}">
                <a16:creationId xmlns:a16="http://schemas.microsoft.com/office/drawing/2014/main" id="{327EDDA5-074B-4833-7B98-F6122DA84E4E}"/>
              </a:ext>
            </a:extLst>
          </p:cNvPr>
          <p:cNvSpPr/>
          <p:nvPr/>
        </p:nvSpPr>
        <p:spPr>
          <a:xfrm flipH="1" flipV="1">
            <a:off x="501739" y="2419868"/>
            <a:ext cx="288847" cy="28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6" name="Immagine 5" descr="Immagine che contiene modello, tessuto, punto&#10;&#10;Il contenuto generato dall&amp;#39;IA potrebbe non essere corretto.">
            <a:hlinkClick r:id="rId3"/>
            <a:extLst>
              <a:ext uri="{FF2B5EF4-FFF2-40B4-BE49-F238E27FC236}">
                <a16:creationId xmlns:a16="http://schemas.microsoft.com/office/drawing/2014/main" id="{92F0C71C-2EEF-4606-EA6E-93292E3FC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815" y="1056238"/>
            <a:ext cx="1196299" cy="1176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 descr="Immagine che contiene modello, punto, tessuto&#10;&#10;Il contenuto generato dall&amp;#39;IA potrebbe non essere corretto.">
            <a:hlinkClick r:id="rId5"/>
            <a:extLst>
              <a:ext uri="{FF2B5EF4-FFF2-40B4-BE49-F238E27FC236}">
                <a16:creationId xmlns:a16="http://schemas.microsoft.com/office/drawing/2014/main" id="{B5B8B859-BDAB-F563-C637-8313C86A4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0287" y="3339945"/>
            <a:ext cx="1135549" cy="11749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3058A5-7A89-9724-85C5-B59FD8687B3F}"/>
              </a:ext>
            </a:extLst>
          </p:cNvPr>
          <p:cNvSpPr txBox="1"/>
          <p:nvPr/>
        </p:nvSpPr>
        <p:spPr>
          <a:xfrm>
            <a:off x="466933" y="1424023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Requisiti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3AA277-31EC-C4BC-7200-E4D7BE3B21A7}"/>
              </a:ext>
            </a:extLst>
          </p:cNvPr>
          <p:cNvSpPr txBox="1"/>
          <p:nvPr/>
        </p:nvSpPr>
        <p:spPr>
          <a:xfrm>
            <a:off x="841118" y="513126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272525"/>
                </a:solidFill>
                <a:latin typeface="Times New Roman"/>
                <a:ea typeface="Inter"/>
                <a:cs typeface="Times New Roman"/>
              </a:rPr>
              <a:t>Visita la pagina dedicata alla mobilità BIP sul sito Unirc.it</a:t>
            </a:r>
            <a:endParaRPr lang="it-IT" sz="2000" dirty="0"/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49B22440-4D5C-792C-0252-77D9991B41DF}"/>
              </a:ext>
            </a:extLst>
          </p:cNvPr>
          <p:cNvSpPr/>
          <p:nvPr/>
        </p:nvSpPr>
        <p:spPr>
          <a:xfrm flipH="1" flipV="1">
            <a:off x="501739" y="4407695"/>
            <a:ext cx="288847" cy="28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65D7AC59-909A-25C3-78D2-9F36587FCEB3}"/>
              </a:ext>
            </a:extLst>
          </p:cNvPr>
          <p:cNvSpPr/>
          <p:nvPr/>
        </p:nvSpPr>
        <p:spPr>
          <a:xfrm flipH="1" flipV="1">
            <a:off x="501739" y="5171349"/>
            <a:ext cx="288847" cy="28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866773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2FD49-067A-C5DD-BCB7-2410EA337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schermata, bianco, design, comb&#10;&#10;Il contenuto generato dall'IA potrebbe non essere corretto.">
            <a:extLst>
              <a:ext uri="{FF2B5EF4-FFF2-40B4-BE49-F238E27FC236}">
                <a16:creationId xmlns:a16="http://schemas.microsoft.com/office/drawing/2014/main" id="{3ADF94AA-A23D-464D-EF90-287797CC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3" y="2012614"/>
            <a:ext cx="908866" cy="873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31DB422-25AA-7612-C119-EA4FEE82E020}"/>
              </a:ext>
            </a:extLst>
          </p:cNvPr>
          <p:cNvSpPr txBox="1"/>
          <p:nvPr/>
        </p:nvSpPr>
        <p:spPr>
          <a:xfrm>
            <a:off x="1033283" y="1337090"/>
            <a:ext cx="8535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it-IT" sz="2000" kern="12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Accedi sulla piattaforma Esse3 e vai ai bandi di mobilità </a:t>
            </a:r>
            <a:r>
              <a:rPr lang="it-IT" sz="2000" kern="12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outgoing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Shape 7">
            <a:extLst>
              <a:ext uri="{FF2B5EF4-FFF2-40B4-BE49-F238E27FC236}">
                <a16:creationId xmlns:a16="http://schemas.microsoft.com/office/drawing/2014/main" id="{2390CF73-FE9A-982F-B4DF-622987DCFE68}"/>
              </a:ext>
            </a:extLst>
          </p:cNvPr>
          <p:cNvSpPr/>
          <p:nvPr/>
        </p:nvSpPr>
        <p:spPr>
          <a:xfrm>
            <a:off x="10060232" y="771782"/>
            <a:ext cx="1799473" cy="505972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40" name="Shape 5">
            <a:extLst>
              <a:ext uri="{FF2B5EF4-FFF2-40B4-BE49-F238E27FC236}">
                <a16:creationId xmlns:a16="http://schemas.microsoft.com/office/drawing/2014/main" id="{2E348036-B565-7A45-21A9-4D33C899A8BB}"/>
              </a:ext>
            </a:extLst>
          </p:cNvPr>
          <p:cNvSpPr/>
          <p:nvPr/>
        </p:nvSpPr>
        <p:spPr>
          <a:xfrm flipH="1" flipV="1">
            <a:off x="468504" y="1306313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4B59064A-3634-691C-0798-C0FE03036CCC}"/>
              </a:ext>
            </a:extLst>
          </p:cNvPr>
          <p:cNvSpPr txBox="1"/>
          <p:nvPr/>
        </p:nvSpPr>
        <p:spPr>
          <a:xfrm>
            <a:off x="469193" y="1306313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1</a:t>
            </a:r>
            <a:endParaRPr lang="it-IT" sz="2400" b="1" kern="1200">
              <a:solidFill>
                <a:schemeClr val="bg1"/>
              </a:solidFill>
              <a:latin typeface="Calibri"/>
              <a:ea typeface="Open Sans"/>
              <a:cs typeface="Calibri"/>
            </a:endParaRPr>
          </a:p>
        </p:txBody>
      </p:sp>
      <p:sp>
        <p:nvSpPr>
          <p:cNvPr id="44" name="Shape 5">
            <a:extLst>
              <a:ext uri="{FF2B5EF4-FFF2-40B4-BE49-F238E27FC236}">
                <a16:creationId xmlns:a16="http://schemas.microsoft.com/office/drawing/2014/main" id="{E7A20B1F-C135-A604-D573-9BB095F86980}"/>
              </a:ext>
            </a:extLst>
          </p:cNvPr>
          <p:cNvSpPr/>
          <p:nvPr/>
        </p:nvSpPr>
        <p:spPr>
          <a:xfrm flipH="1" flipV="1">
            <a:off x="468624" y="3422069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1961E719-06B8-F724-0347-408F12ADD757}"/>
              </a:ext>
            </a:extLst>
          </p:cNvPr>
          <p:cNvSpPr txBox="1"/>
          <p:nvPr/>
        </p:nvSpPr>
        <p:spPr>
          <a:xfrm>
            <a:off x="469313" y="3422069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2</a:t>
            </a:r>
            <a:endParaRPr lang="it-IT" sz="2400" b="1" kern="1200">
              <a:solidFill>
                <a:schemeClr val="bg1"/>
              </a:solidFill>
              <a:latin typeface="Calibri"/>
              <a:ea typeface="Open Sans"/>
              <a:cs typeface="Calibri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30B3FAB-4001-2AA4-4364-96F47E13267F}"/>
              </a:ext>
            </a:extLst>
          </p:cNvPr>
          <p:cNvSpPr txBox="1"/>
          <p:nvPr/>
        </p:nvSpPr>
        <p:spPr>
          <a:xfrm>
            <a:off x="1033283" y="3298958"/>
            <a:ext cx="85351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Seleziona come Ambito di mobilità EXCHANGE PROGRAMS</a:t>
            </a:r>
          </a:p>
          <a:p>
            <a:r>
              <a:rPr lang="it-IT" sz="2000">
                <a:latin typeface="Times New Roman" panose="02020603050405020304" pitchFamily="18" charset="0"/>
                <a:cs typeface="Times New Roman" panose="02020603050405020304" pitchFamily="18" charset="0"/>
              </a:rPr>
              <a:t>e vai al bando di interesse cliccando sulla lente di ingrandimento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3FD89D5-3C7D-993A-668B-8441B2B0F83A}"/>
              </a:ext>
            </a:extLst>
          </p:cNvPr>
          <p:cNvSpPr txBox="1"/>
          <p:nvPr/>
        </p:nvSpPr>
        <p:spPr>
          <a:xfrm>
            <a:off x="467717" y="384567"/>
            <a:ext cx="40360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Procedura Esse3</a:t>
            </a:r>
          </a:p>
        </p:txBody>
      </p:sp>
      <p:pic>
        <p:nvPicPr>
          <p:cNvPr id="8" name="Immagine 7" descr="Immagine che contiene testo, Carattere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D8E21B7D-6D92-DC85-1F8A-867162E4C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434" y="2001127"/>
            <a:ext cx="3872197" cy="885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magine 10" descr="Immagine che contiene testo, Carattere, schermata, bianco&#10;&#10;Il contenuto generato dall'IA potrebbe non essere corretto.">
            <a:extLst>
              <a:ext uri="{FF2B5EF4-FFF2-40B4-BE49-F238E27FC236}">
                <a16:creationId xmlns:a16="http://schemas.microsoft.com/office/drawing/2014/main" id="{C7658C49-A8B9-7DC2-38D2-EF0210E80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66" y="2012614"/>
            <a:ext cx="3821943" cy="873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hape 22">
            <a:extLst>
              <a:ext uri="{FF2B5EF4-FFF2-40B4-BE49-F238E27FC236}">
                <a16:creationId xmlns:a16="http://schemas.microsoft.com/office/drawing/2014/main" id="{3ECC6577-0D75-4FB9-C07E-E3CF5DE46EF8}"/>
              </a:ext>
            </a:extLst>
          </p:cNvPr>
          <p:cNvSpPr/>
          <p:nvPr/>
        </p:nvSpPr>
        <p:spPr>
          <a:xfrm>
            <a:off x="466932" y="1010519"/>
            <a:ext cx="4036099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0" name="Immagine 9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FDCAE63B-90B5-2830-80EA-2279B905A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  <p:pic>
        <p:nvPicPr>
          <p:cNvPr id="14" name="Immagine 13" descr="Immagine che contiene testo, schermata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D4213B80-91D5-8870-9AF5-D8A657CA3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1" b="29810"/>
          <a:stretch>
            <a:fillRect/>
          </a:stretch>
        </p:blipFill>
        <p:spPr>
          <a:xfrm>
            <a:off x="466932" y="4256450"/>
            <a:ext cx="9101491" cy="1655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Immagine 15" descr="Immagine che contiene modello, tessuto, punto&#10;&#10;Il contenuto generato dall&amp;#39;IA potrebbe non essere corretto.">
            <a:extLst>
              <a:ext uri="{FF2B5EF4-FFF2-40B4-BE49-F238E27FC236}">
                <a16:creationId xmlns:a16="http://schemas.microsoft.com/office/drawing/2014/main" id="{822DD91B-27DC-6390-31E8-9CF1B4298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1815" y="1056238"/>
            <a:ext cx="1196299" cy="1176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Immagine 19" descr="Immagine che contiene modello, punto, tessuto&#10;&#10;Il contenuto generato dall&amp;#39;IA potrebbe non essere corretto.">
            <a:hlinkClick r:id="rId8"/>
            <a:extLst>
              <a:ext uri="{FF2B5EF4-FFF2-40B4-BE49-F238E27FC236}">
                <a16:creationId xmlns:a16="http://schemas.microsoft.com/office/drawing/2014/main" id="{47970D6F-874F-EA9D-1BDB-A854218F20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0287" y="3339945"/>
            <a:ext cx="1135549" cy="11749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8080123-04CD-F37E-C808-7C2972D4345E}"/>
              </a:ext>
            </a:extLst>
          </p:cNvPr>
          <p:cNvSpPr txBox="1"/>
          <p:nvPr/>
        </p:nvSpPr>
        <p:spPr>
          <a:xfrm>
            <a:off x="10374097" y="2345238"/>
            <a:ext cx="117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latin typeface="Aptos" panose="020B0004020202020204" pitchFamily="34" charset="0"/>
              </a:rPr>
              <a:t>Pagina del bando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7BA7A0-9499-DF30-CF8B-7C63619784EF}"/>
              </a:ext>
            </a:extLst>
          </p:cNvPr>
          <p:cNvSpPr txBox="1"/>
          <p:nvPr/>
        </p:nvSpPr>
        <p:spPr>
          <a:xfrm>
            <a:off x="10301499" y="4624586"/>
            <a:ext cx="13169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b="1">
                <a:latin typeface="Aptos" panose="020B0004020202020204" pitchFamily="34" charset="0"/>
              </a:rPr>
              <a:t>Pagina web</a:t>
            </a:r>
          </a:p>
          <a:p>
            <a:pPr algn="ctr"/>
            <a:r>
              <a:rPr lang="it-IT" sz="1600" b="1">
                <a:latin typeface="Aptos" panose="020B0004020202020204" pitchFamily="34" charset="0"/>
              </a:rPr>
              <a:t>Erasmus+</a:t>
            </a:r>
            <a:endParaRPr lang="it-IT" sz="1600" b="1">
              <a:latin typeface="Aptos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it-IT" sz="1600" b="1">
                <a:latin typeface="Aptos" panose="020B0004020202020204" pitchFamily="34" charset="0"/>
                <a:ea typeface="Calibri"/>
                <a:cs typeface="Calibri"/>
              </a:rPr>
              <a:t>BIP</a:t>
            </a:r>
          </a:p>
        </p:txBody>
      </p:sp>
    </p:spTree>
    <p:extLst>
      <p:ext uri="{BB962C8B-B14F-4D97-AF65-F5344CB8AC3E}">
        <p14:creationId xmlns:p14="http://schemas.microsoft.com/office/powerpoint/2010/main" val="1706422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46D18-1B4E-1486-C863-7ED36C346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">
            <a:extLst>
              <a:ext uri="{FF2B5EF4-FFF2-40B4-BE49-F238E27FC236}">
                <a16:creationId xmlns:a16="http://schemas.microsoft.com/office/drawing/2014/main" id="{4055F6E7-71B4-FEA3-83FF-89D88D3A9108}"/>
              </a:ext>
            </a:extLst>
          </p:cNvPr>
          <p:cNvSpPr/>
          <p:nvPr/>
        </p:nvSpPr>
        <p:spPr>
          <a:xfrm>
            <a:off x="10060232" y="771782"/>
            <a:ext cx="1799473" cy="505972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F9AB878-01AC-C950-ADE2-FE9ECA4084BB}"/>
              </a:ext>
            </a:extLst>
          </p:cNvPr>
          <p:cNvSpPr txBox="1"/>
          <p:nvPr/>
        </p:nvSpPr>
        <p:spPr>
          <a:xfrm>
            <a:off x="466932" y="1186711"/>
            <a:ext cx="905374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rtl="0"/>
            <a:r>
              <a:rPr lang="it-IT" sz="2000" kern="12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(In questa scheda potrai fare domanda per il bando e visualizzarne lo stato)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5AA3494-3B37-1FD3-6734-DDFE56A5F5FB}"/>
              </a:ext>
            </a:extLst>
          </p:cNvPr>
          <p:cNvSpPr txBox="1"/>
          <p:nvPr/>
        </p:nvSpPr>
        <p:spPr>
          <a:xfrm>
            <a:off x="1031711" y="5870189"/>
            <a:ext cx="84889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algn="l" rtl="0"/>
            <a:r>
              <a:rPr lang="it-IT" sz="20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Clicca</a:t>
            </a:r>
            <a:r>
              <a:rPr lang="it-IT" sz="2000" kern="12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su «compila il modulo» per compilare il modulo di candidatura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hape 5">
            <a:extLst>
              <a:ext uri="{FF2B5EF4-FFF2-40B4-BE49-F238E27FC236}">
                <a16:creationId xmlns:a16="http://schemas.microsoft.com/office/drawing/2014/main" id="{948ADBD9-F361-ADC3-B920-B25FF76CCEC4}"/>
              </a:ext>
            </a:extLst>
          </p:cNvPr>
          <p:cNvSpPr/>
          <p:nvPr/>
        </p:nvSpPr>
        <p:spPr>
          <a:xfrm flipH="1" flipV="1">
            <a:off x="466932" y="5839412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4D201DC-0927-21D1-8570-61EB0D2C4AB6}"/>
              </a:ext>
            </a:extLst>
          </p:cNvPr>
          <p:cNvSpPr txBox="1"/>
          <p:nvPr/>
        </p:nvSpPr>
        <p:spPr>
          <a:xfrm>
            <a:off x="467621" y="5839412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 kern="1200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3</a:t>
            </a:r>
          </a:p>
        </p:txBody>
      </p:sp>
      <p:pic>
        <p:nvPicPr>
          <p:cNvPr id="2" name="Immagine 1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3C9AB831-DBA9-649D-39AA-0B581E459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34D741-56E5-588F-A4EE-1801ADA6C9BD}"/>
              </a:ext>
            </a:extLst>
          </p:cNvPr>
          <p:cNvSpPr txBox="1"/>
          <p:nvPr/>
        </p:nvSpPr>
        <p:spPr>
          <a:xfrm>
            <a:off x="467717" y="384567"/>
            <a:ext cx="40360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Procedura Esse3</a:t>
            </a:r>
          </a:p>
        </p:txBody>
      </p:sp>
      <p:sp>
        <p:nvSpPr>
          <p:cNvPr id="8" name="Shape 22">
            <a:extLst>
              <a:ext uri="{FF2B5EF4-FFF2-40B4-BE49-F238E27FC236}">
                <a16:creationId xmlns:a16="http://schemas.microsoft.com/office/drawing/2014/main" id="{42CA3851-46F5-4898-CF9B-E07A6E8CC2B7}"/>
              </a:ext>
            </a:extLst>
          </p:cNvPr>
          <p:cNvSpPr/>
          <p:nvPr/>
        </p:nvSpPr>
        <p:spPr>
          <a:xfrm>
            <a:off x="466932" y="1010519"/>
            <a:ext cx="4036099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pic>
        <p:nvPicPr>
          <p:cNvPr id="13" name="Immagine 12" descr="Immagine che contiene testo, schermata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008132D1-9CE9-E388-D51B-EA18BC3A2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2" y="1682190"/>
            <a:ext cx="9140952" cy="39601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magine 13" descr="Immagine che contiene modello, tessuto, punto&#10;&#10;Il contenuto generato dall&amp;#39;IA potrebbe non essere corretto.">
            <a:extLst>
              <a:ext uri="{FF2B5EF4-FFF2-40B4-BE49-F238E27FC236}">
                <a16:creationId xmlns:a16="http://schemas.microsoft.com/office/drawing/2014/main" id="{9A9822B2-4975-E744-5B2B-7D8298CFD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815" y="1056238"/>
            <a:ext cx="1196299" cy="1176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magine 21" descr="Immagine che contiene modello, punto, tessuto&#10;&#10;Il contenuto generato dall&amp;#39;IA potrebbe non essere corretto.">
            <a:hlinkClick r:id="rId5"/>
            <a:extLst>
              <a:ext uri="{FF2B5EF4-FFF2-40B4-BE49-F238E27FC236}">
                <a16:creationId xmlns:a16="http://schemas.microsoft.com/office/drawing/2014/main" id="{29A034E7-52D5-0E1F-ECA3-DA71956EBC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0287" y="3339945"/>
            <a:ext cx="1135549" cy="11749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5E38C1-4B2E-2564-132D-D76818DC2E74}"/>
              </a:ext>
            </a:extLst>
          </p:cNvPr>
          <p:cNvSpPr txBox="1"/>
          <p:nvPr/>
        </p:nvSpPr>
        <p:spPr>
          <a:xfrm>
            <a:off x="10374097" y="2345238"/>
            <a:ext cx="117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latin typeface="Aptos" panose="020B0004020202020204" pitchFamily="34" charset="0"/>
              </a:rPr>
              <a:t>Pagina del bando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0C95BE-DD17-AE54-5F69-FE577AFA79C8}"/>
              </a:ext>
            </a:extLst>
          </p:cNvPr>
          <p:cNvSpPr txBox="1"/>
          <p:nvPr/>
        </p:nvSpPr>
        <p:spPr>
          <a:xfrm>
            <a:off x="10301499" y="4624586"/>
            <a:ext cx="13169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b="1">
                <a:latin typeface="Aptos" panose="020B0004020202020204" pitchFamily="34" charset="0"/>
              </a:rPr>
              <a:t>Pagina web</a:t>
            </a:r>
          </a:p>
          <a:p>
            <a:pPr algn="ctr"/>
            <a:r>
              <a:rPr lang="it-IT" sz="1600" b="1">
                <a:latin typeface="Aptos" panose="020B0004020202020204" pitchFamily="34" charset="0"/>
              </a:rPr>
              <a:t>Erasmus+</a:t>
            </a:r>
            <a:endParaRPr lang="it-IT" sz="1600" b="1">
              <a:latin typeface="Aptos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it-IT" sz="1600" b="1">
                <a:latin typeface="Aptos" panose="020B0004020202020204" pitchFamily="34" charset="0"/>
                <a:ea typeface="Calibri"/>
                <a:cs typeface="Calibri"/>
              </a:rPr>
              <a:t>BIP</a:t>
            </a:r>
          </a:p>
        </p:txBody>
      </p:sp>
    </p:spTree>
    <p:extLst>
      <p:ext uri="{BB962C8B-B14F-4D97-AF65-F5344CB8AC3E}">
        <p14:creationId xmlns:p14="http://schemas.microsoft.com/office/powerpoint/2010/main" val="361837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">
            <a:extLst>
              <a:ext uri="{FF2B5EF4-FFF2-40B4-BE49-F238E27FC236}">
                <a16:creationId xmlns:a16="http://schemas.microsoft.com/office/drawing/2014/main" id="{B1A973A3-D0D7-8466-10E6-A82106B231B9}"/>
              </a:ext>
            </a:extLst>
          </p:cNvPr>
          <p:cNvSpPr/>
          <p:nvPr/>
        </p:nvSpPr>
        <p:spPr>
          <a:xfrm>
            <a:off x="10060232" y="771782"/>
            <a:ext cx="1799473" cy="505972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pic>
        <p:nvPicPr>
          <p:cNvPr id="15" name="Immagine 14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6BCD398B-8946-C13C-6514-B2881078A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1C88B6C-0D1C-214F-E6A9-A3DD6AF299FC}"/>
              </a:ext>
            </a:extLst>
          </p:cNvPr>
          <p:cNvSpPr txBox="1"/>
          <p:nvPr/>
        </p:nvSpPr>
        <p:spPr>
          <a:xfrm>
            <a:off x="467717" y="384567"/>
            <a:ext cx="40360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Procedura Esse3</a:t>
            </a:r>
          </a:p>
        </p:txBody>
      </p:sp>
      <p:sp>
        <p:nvSpPr>
          <p:cNvPr id="19" name="Shape 22">
            <a:extLst>
              <a:ext uri="{FF2B5EF4-FFF2-40B4-BE49-F238E27FC236}">
                <a16:creationId xmlns:a16="http://schemas.microsoft.com/office/drawing/2014/main" id="{EEA30085-9DAD-0245-4FC4-F87C73299A1B}"/>
              </a:ext>
            </a:extLst>
          </p:cNvPr>
          <p:cNvSpPr/>
          <p:nvPr/>
        </p:nvSpPr>
        <p:spPr>
          <a:xfrm>
            <a:off x="466932" y="1010519"/>
            <a:ext cx="4036099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2A58842-5A7F-017A-D27C-9F4AF92095E7}"/>
              </a:ext>
            </a:extLst>
          </p:cNvPr>
          <p:cNvSpPr txBox="1"/>
          <p:nvPr/>
        </p:nvSpPr>
        <p:spPr>
          <a:xfrm>
            <a:off x="1033283" y="1337090"/>
            <a:ext cx="8535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latin typeface="Times New Roman"/>
                <a:ea typeface="Open Sans"/>
                <a:cs typeface="Times New Roman"/>
              </a:rPr>
              <a:t>Inserisci "1" e clicca "Iscrivi" per procedere</a:t>
            </a:r>
            <a:endParaRPr lang="it-IT" sz="2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30" name="Shape 5">
            <a:extLst>
              <a:ext uri="{FF2B5EF4-FFF2-40B4-BE49-F238E27FC236}">
                <a16:creationId xmlns:a16="http://schemas.microsoft.com/office/drawing/2014/main" id="{B824F840-3171-C59F-1DC7-9BBAA7732C9C}"/>
              </a:ext>
            </a:extLst>
          </p:cNvPr>
          <p:cNvSpPr/>
          <p:nvPr/>
        </p:nvSpPr>
        <p:spPr>
          <a:xfrm flipH="1" flipV="1">
            <a:off x="468504" y="1306313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885BFDD-2EB1-42F6-DED2-823E6AEA6F7D}"/>
              </a:ext>
            </a:extLst>
          </p:cNvPr>
          <p:cNvSpPr txBox="1"/>
          <p:nvPr/>
        </p:nvSpPr>
        <p:spPr>
          <a:xfrm>
            <a:off x="469193" y="1306313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 kern="1200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4</a:t>
            </a:r>
          </a:p>
        </p:txBody>
      </p:sp>
      <p:pic>
        <p:nvPicPr>
          <p:cNvPr id="3" name="Immagine 2" descr="Immagine che contiene testo, schermata, linea, Carattere&#10;&#10;Il contenuto generato dall'IA potrebbe non essere corretto.">
            <a:extLst>
              <a:ext uri="{FF2B5EF4-FFF2-40B4-BE49-F238E27FC236}">
                <a16:creationId xmlns:a16="http://schemas.microsoft.com/office/drawing/2014/main" id="{E3D395A1-5C0D-CA0A-98C9-CDF8CE6C1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1" y="2008635"/>
            <a:ext cx="8790088" cy="3780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magine 3" descr="Immagine che contiene modello, tessuto, punto&#10;&#10;Il contenuto generato dall&amp;#39;IA potrebbe non essere corretto.">
            <a:extLst>
              <a:ext uri="{FF2B5EF4-FFF2-40B4-BE49-F238E27FC236}">
                <a16:creationId xmlns:a16="http://schemas.microsoft.com/office/drawing/2014/main" id="{9AE05D7C-A3A8-8F49-A30B-EA62B9DDC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815" y="1056238"/>
            <a:ext cx="1196299" cy="1176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 descr="Immagine che contiene modello, punto, tessuto&#10;&#10;Il contenuto generato dall&amp;#39;IA potrebbe non essere corretto.">
            <a:hlinkClick r:id="rId5"/>
            <a:extLst>
              <a:ext uri="{FF2B5EF4-FFF2-40B4-BE49-F238E27FC236}">
                <a16:creationId xmlns:a16="http://schemas.microsoft.com/office/drawing/2014/main" id="{D839A0DD-8E68-C333-F8E2-0ED8EC443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0287" y="3339945"/>
            <a:ext cx="1135549" cy="11749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B46185-E580-6D5D-8FA2-29201251AD85}"/>
              </a:ext>
            </a:extLst>
          </p:cNvPr>
          <p:cNvSpPr txBox="1"/>
          <p:nvPr/>
        </p:nvSpPr>
        <p:spPr>
          <a:xfrm>
            <a:off x="10374097" y="2345238"/>
            <a:ext cx="117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latin typeface="Aptos" panose="020B0004020202020204" pitchFamily="34" charset="0"/>
              </a:rPr>
              <a:t>Pagina del bando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B45BD4-8F8C-82AB-2DDC-357EEA7FA126}"/>
              </a:ext>
            </a:extLst>
          </p:cNvPr>
          <p:cNvSpPr txBox="1"/>
          <p:nvPr/>
        </p:nvSpPr>
        <p:spPr>
          <a:xfrm>
            <a:off x="10301499" y="4624586"/>
            <a:ext cx="13169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b="1">
                <a:latin typeface="Aptos" panose="020B0004020202020204" pitchFamily="34" charset="0"/>
              </a:rPr>
              <a:t>Pagina web</a:t>
            </a:r>
          </a:p>
          <a:p>
            <a:pPr algn="ctr"/>
            <a:r>
              <a:rPr lang="it-IT" sz="1600" b="1">
                <a:latin typeface="Aptos" panose="020B0004020202020204" pitchFamily="34" charset="0"/>
              </a:rPr>
              <a:t>Erasmus+</a:t>
            </a:r>
            <a:endParaRPr lang="it-IT" sz="1600" b="1">
              <a:latin typeface="Aptos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it-IT" sz="1600" b="1">
                <a:latin typeface="Aptos" panose="020B0004020202020204" pitchFamily="34" charset="0"/>
                <a:ea typeface="Calibri"/>
                <a:cs typeface="Calibri"/>
              </a:rPr>
              <a:t>BIP</a:t>
            </a:r>
          </a:p>
        </p:txBody>
      </p:sp>
    </p:spTree>
    <p:extLst>
      <p:ext uri="{BB962C8B-B14F-4D97-AF65-F5344CB8AC3E}">
        <p14:creationId xmlns:p14="http://schemas.microsoft.com/office/powerpoint/2010/main" val="3690956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1238B-77A3-8B67-F88B-F98AC6157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">
            <a:extLst>
              <a:ext uri="{FF2B5EF4-FFF2-40B4-BE49-F238E27FC236}">
                <a16:creationId xmlns:a16="http://schemas.microsoft.com/office/drawing/2014/main" id="{EC84F135-6E03-E00E-41F2-660DFE644DBE}"/>
              </a:ext>
            </a:extLst>
          </p:cNvPr>
          <p:cNvSpPr/>
          <p:nvPr/>
        </p:nvSpPr>
        <p:spPr>
          <a:xfrm>
            <a:off x="10060232" y="771782"/>
            <a:ext cx="1799473" cy="505972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pic>
        <p:nvPicPr>
          <p:cNvPr id="26" name="Immagine 25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303054EC-C96E-F2FC-85EF-538C8A81E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0FF49AB-CAF3-7349-A577-E7CBB30728F1}"/>
              </a:ext>
            </a:extLst>
          </p:cNvPr>
          <p:cNvSpPr txBox="1"/>
          <p:nvPr/>
        </p:nvSpPr>
        <p:spPr>
          <a:xfrm>
            <a:off x="467717" y="384567"/>
            <a:ext cx="40360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Procedura Esse3</a:t>
            </a:r>
          </a:p>
        </p:txBody>
      </p:sp>
      <p:sp>
        <p:nvSpPr>
          <p:cNvPr id="28" name="Shape 22">
            <a:extLst>
              <a:ext uri="{FF2B5EF4-FFF2-40B4-BE49-F238E27FC236}">
                <a16:creationId xmlns:a16="http://schemas.microsoft.com/office/drawing/2014/main" id="{D47B3C02-3C73-B82E-73B8-E3A1A8810B10}"/>
              </a:ext>
            </a:extLst>
          </p:cNvPr>
          <p:cNvSpPr/>
          <p:nvPr/>
        </p:nvSpPr>
        <p:spPr>
          <a:xfrm>
            <a:off x="466932" y="1010519"/>
            <a:ext cx="4036099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EB2B9F8-5CE6-0866-9757-30F94B6477D0}"/>
              </a:ext>
            </a:extLst>
          </p:cNvPr>
          <p:cNvSpPr txBox="1"/>
          <p:nvPr/>
        </p:nvSpPr>
        <p:spPr>
          <a:xfrm>
            <a:off x="1031711" y="1352479"/>
            <a:ext cx="8535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latin typeface="Times New Roman"/>
                <a:ea typeface="Open Sans"/>
                <a:cs typeface="Times New Roman"/>
              </a:rPr>
              <a:t>Carica la Domanda di Candidatura</a:t>
            </a:r>
            <a:endParaRPr lang="it-IT" sz="2000" dirty="0">
              <a:latin typeface="Times New Roman"/>
              <a:cs typeface="Times New Roman"/>
            </a:endParaRPr>
          </a:p>
        </p:txBody>
      </p:sp>
      <p:sp>
        <p:nvSpPr>
          <p:cNvPr id="30" name="Shape 5">
            <a:extLst>
              <a:ext uri="{FF2B5EF4-FFF2-40B4-BE49-F238E27FC236}">
                <a16:creationId xmlns:a16="http://schemas.microsoft.com/office/drawing/2014/main" id="{44D16E91-5C66-BAB7-3968-198D1838D113}"/>
              </a:ext>
            </a:extLst>
          </p:cNvPr>
          <p:cNvSpPr/>
          <p:nvPr/>
        </p:nvSpPr>
        <p:spPr>
          <a:xfrm flipH="1" flipV="1">
            <a:off x="468504" y="1306313"/>
            <a:ext cx="468000" cy="468000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537980F-8EB0-0E84-0192-9C540E5D3618}"/>
              </a:ext>
            </a:extLst>
          </p:cNvPr>
          <p:cNvSpPr txBox="1"/>
          <p:nvPr/>
        </p:nvSpPr>
        <p:spPr>
          <a:xfrm>
            <a:off x="469193" y="1306313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5</a:t>
            </a:r>
            <a:endParaRPr lang="it-IT" sz="2400" b="1" kern="1200">
              <a:solidFill>
                <a:schemeClr val="bg1"/>
              </a:solidFill>
              <a:latin typeface="Calibri"/>
              <a:ea typeface="Open Sans"/>
              <a:cs typeface="Calibri"/>
            </a:endParaRPr>
          </a:p>
        </p:txBody>
      </p:sp>
      <p:pic>
        <p:nvPicPr>
          <p:cNvPr id="4" name="Immagine 3" descr="Immagine che contiene testo, line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91E39F28-7B5E-6066-548E-A74E83031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2" y="2043392"/>
            <a:ext cx="9051156" cy="2773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magine 4" descr="Immagine che contiene modello, tessuto, punto&#10;&#10;Il contenuto generato dall&amp;#39;IA potrebbe non essere corretto.">
            <a:extLst>
              <a:ext uri="{FF2B5EF4-FFF2-40B4-BE49-F238E27FC236}">
                <a16:creationId xmlns:a16="http://schemas.microsoft.com/office/drawing/2014/main" id="{42BB3BA8-A20E-67AD-9EEA-A2C558354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1815" y="1056238"/>
            <a:ext cx="1196299" cy="1176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magine 9" descr="Immagine che contiene modello, punto, tessuto&#10;&#10;Il contenuto generato dall&amp;#39;IA potrebbe non essere corretto.">
            <a:hlinkClick r:id="rId5"/>
            <a:extLst>
              <a:ext uri="{FF2B5EF4-FFF2-40B4-BE49-F238E27FC236}">
                <a16:creationId xmlns:a16="http://schemas.microsoft.com/office/drawing/2014/main" id="{473792B7-A7C9-4199-10A5-EA1128D902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0287" y="3339945"/>
            <a:ext cx="1135549" cy="11749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1BD8DFB-976D-B722-5ED3-5AAEFA1A57D3}"/>
              </a:ext>
            </a:extLst>
          </p:cNvPr>
          <p:cNvSpPr txBox="1"/>
          <p:nvPr/>
        </p:nvSpPr>
        <p:spPr>
          <a:xfrm>
            <a:off x="10374097" y="2345238"/>
            <a:ext cx="117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latin typeface="Aptos" panose="020B0004020202020204" pitchFamily="34" charset="0"/>
              </a:rPr>
              <a:t>Pagina del bando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FD734E-424C-4A54-AB94-CC7C54E26CB0}"/>
              </a:ext>
            </a:extLst>
          </p:cNvPr>
          <p:cNvSpPr txBox="1"/>
          <p:nvPr/>
        </p:nvSpPr>
        <p:spPr>
          <a:xfrm>
            <a:off x="10301499" y="4624586"/>
            <a:ext cx="13169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b="1">
                <a:latin typeface="Aptos" panose="020B0004020202020204" pitchFamily="34" charset="0"/>
              </a:rPr>
              <a:t>Pagina web</a:t>
            </a:r>
          </a:p>
          <a:p>
            <a:pPr algn="ctr"/>
            <a:r>
              <a:rPr lang="it-IT" sz="1600" b="1">
                <a:latin typeface="Aptos" panose="020B0004020202020204" pitchFamily="34" charset="0"/>
              </a:rPr>
              <a:t>Erasmus+</a:t>
            </a:r>
            <a:endParaRPr lang="it-IT" sz="1600" b="1">
              <a:latin typeface="Aptos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it-IT" sz="1600" b="1">
                <a:latin typeface="Aptos" panose="020B0004020202020204" pitchFamily="34" charset="0"/>
                <a:ea typeface="Calibri"/>
                <a:cs typeface="Calibri"/>
              </a:rPr>
              <a:t>BIP</a:t>
            </a:r>
          </a:p>
        </p:txBody>
      </p:sp>
    </p:spTree>
    <p:extLst>
      <p:ext uri="{BB962C8B-B14F-4D97-AF65-F5344CB8AC3E}">
        <p14:creationId xmlns:p14="http://schemas.microsoft.com/office/powerpoint/2010/main" val="3810637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">
            <a:extLst>
              <a:ext uri="{FF2B5EF4-FFF2-40B4-BE49-F238E27FC236}">
                <a16:creationId xmlns:a16="http://schemas.microsoft.com/office/drawing/2014/main" id="{137BCD39-D1FB-0C68-D8CE-53DFA965F2AB}"/>
              </a:ext>
            </a:extLst>
          </p:cNvPr>
          <p:cNvSpPr/>
          <p:nvPr/>
        </p:nvSpPr>
        <p:spPr>
          <a:xfrm>
            <a:off x="10060232" y="771782"/>
            <a:ext cx="1799473" cy="5059729"/>
          </a:xfrm>
          <a:prstGeom prst="roundRect">
            <a:avLst>
              <a:gd name="adj" fmla="val 3648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  <p:txBody>
          <a:bodyPr/>
          <a:lstStyle/>
          <a:p>
            <a:endParaRPr lang="it-IT"/>
          </a:p>
        </p:txBody>
      </p:sp>
      <p:pic>
        <p:nvPicPr>
          <p:cNvPr id="7" name="Immagine 6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DA78D8F5-55E6-37B5-143C-0C7CA19EE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232" y="5943334"/>
            <a:ext cx="1799473" cy="76085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5443E55-C54B-8074-CF26-C26FB5D1FCA6}"/>
              </a:ext>
            </a:extLst>
          </p:cNvPr>
          <p:cNvSpPr txBox="1"/>
          <p:nvPr/>
        </p:nvSpPr>
        <p:spPr>
          <a:xfrm>
            <a:off x="467717" y="384567"/>
            <a:ext cx="40360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Procedura Esse3</a:t>
            </a:r>
          </a:p>
        </p:txBody>
      </p:sp>
      <p:sp>
        <p:nvSpPr>
          <p:cNvPr id="14" name="Shape 22">
            <a:extLst>
              <a:ext uri="{FF2B5EF4-FFF2-40B4-BE49-F238E27FC236}">
                <a16:creationId xmlns:a16="http://schemas.microsoft.com/office/drawing/2014/main" id="{725615E7-17BC-F8EC-9F24-A551F956151C}"/>
              </a:ext>
            </a:extLst>
          </p:cNvPr>
          <p:cNvSpPr/>
          <p:nvPr/>
        </p:nvSpPr>
        <p:spPr>
          <a:xfrm>
            <a:off x="466932" y="1010519"/>
            <a:ext cx="4036099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9F2D534-4BD1-ABCC-72EC-FC367213F063}"/>
              </a:ext>
            </a:extLst>
          </p:cNvPr>
          <p:cNvSpPr txBox="1"/>
          <p:nvPr/>
        </p:nvSpPr>
        <p:spPr>
          <a:xfrm>
            <a:off x="466933" y="1213979"/>
            <a:ext cx="905115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volta terminati questi passaggi e visualizzato il seguente messaggio, la procedura di candidatura sarà conclusa con successo!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9591715-F41A-7920-9150-17F9C643BC4D}"/>
              </a:ext>
            </a:extLst>
          </p:cNvPr>
          <p:cNvSpPr txBox="1"/>
          <p:nvPr/>
        </p:nvSpPr>
        <p:spPr>
          <a:xfrm>
            <a:off x="911076" y="5675173"/>
            <a:ext cx="860700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dirty="0">
                <a:latin typeface="Times New Roman"/>
                <a:cs typeface="Times New Roman"/>
              </a:rPr>
              <a:t>Il termine ultimo per la presentazione della domanda è il 16 febbraio 2026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E4E865C1-14A4-150F-911E-458ADBEFA8EB}"/>
              </a:ext>
            </a:extLst>
          </p:cNvPr>
          <p:cNvSpPr/>
          <p:nvPr/>
        </p:nvSpPr>
        <p:spPr>
          <a:xfrm flipH="1" flipV="1">
            <a:off x="444454" y="5629007"/>
            <a:ext cx="466622" cy="461665"/>
          </a:xfrm>
          <a:prstGeom prst="roundRect">
            <a:avLst>
              <a:gd name="adj" fmla="val 134501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1D136E8-470E-50A1-44DA-CDDFC589874B}"/>
              </a:ext>
            </a:extLst>
          </p:cNvPr>
          <p:cNvSpPr txBox="1"/>
          <p:nvPr/>
        </p:nvSpPr>
        <p:spPr>
          <a:xfrm>
            <a:off x="444454" y="5629007"/>
            <a:ext cx="46662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algn="ctr" rtl="0"/>
            <a:r>
              <a:rPr lang="it-IT" sz="2400" b="1" kern="1200">
                <a:solidFill>
                  <a:schemeClr val="bg1"/>
                </a:solidFill>
                <a:latin typeface="Calibri"/>
                <a:ea typeface="Open Sans"/>
                <a:cs typeface="Calibri"/>
              </a:rPr>
              <a:t>!</a:t>
            </a:r>
          </a:p>
        </p:txBody>
      </p:sp>
      <p:pic>
        <p:nvPicPr>
          <p:cNvPr id="13" name="Immagine 12" descr="Immagine che contiene modello, tessuto, punto&#10;&#10;Il contenuto generato dall&amp;#39;IA potrebbe non essere corretto.">
            <a:extLst>
              <a:ext uri="{FF2B5EF4-FFF2-40B4-BE49-F238E27FC236}">
                <a16:creationId xmlns:a16="http://schemas.microsoft.com/office/drawing/2014/main" id="{183D958E-E197-AAD8-A840-0E3F8DFA5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815" y="1056238"/>
            <a:ext cx="1196299" cy="11760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Immagine 17" descr="Immagine che contiene modello, punto, tessuto&#10;&#10;Il contenuto generato dall&amp;#39;IA potrebbe non essere corretto.">
            <a:hlinkClick r:id="rId4"/>
            <a:extLst>
              <a:ext uri="{FF2B5EF4-FFF2-40B4-BE49-F238E27FC236}">
                <a16:creationId xmlns:a16="http://schemas.microsoft.com/office/drawing/2014/main" id="{B888E4E0-20A5-3758-96C9-2485CBA14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0287" y="3339945"/>
            <a:ext cx="1135549" cy="11749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 descr="Immagine che contiene schermata, testo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4EA0C196-1EB4-65E6-53ED-D39B96432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" r="49419" b="9589"/>
          <a:stretch>
            <a:fillRect/>
          </a:stretch>
        </p:blipFill>
        <p:spPr>
          <a:xfrm>
            <a:off x="466931" y="2012479"/>
            <a:ext cx="9051153" cy="3248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5CB580B-8B57-AF28-4ED7-1A103A83B511}"/>
              </a:ext>
            </a:extLst>
          </p:cNvPr>
          <p:cNvSpPr txBox="1"/>
          <p:nvPr/>
        </p:nvSpPr>
        <p:spPr>
          <a:xfrm>
            <a:off x="10374097" y="2345238"/>
            <a:ext cx="1171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>
                <a:latin typeface="Aptos" panose="020B0004020202020204" pitchFamily="34" charset="0"/>
              </a:rPr>
              <a:t>Pagina del bando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02E6F3F-570D-0DE6-05D3-68EBAFBAF9E6}"/>
              </a:ext>
            </a:extLst>
          </p:cNvPr>
          <p:cNvSpPr txBox="1"/>
          <p:nvPr/>
        </p:nvSpPr>
        <p:spPr>
          <a:xfrm>
            <a:off x="10301499" y="4624586"/>
            <a:ext cx="131693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1600" b="1">
                <a:latin typeface="Aptos" panose="020B0004020202020204" pitchFamily="34" charset="0"/>
              </a:rPr>
              <a:t>Pagina web</a:t>
            </a:r>
          </a:p>
          <a:p>
            <a:pPr algn="ctr"/>
            <a:r>
              <a:rPr lang="it-IT" sz="1600" b="1">
                <a:latin typeface="Aptos" panose="020B0004020202020204" pitchFamily="34" charset="0"/>
              </a:rPr>
              <a:t>Erasmus+</a:t>
            </a:r>
            <a:endParaRPr lang="it-IT" sz="1600" b="1">
              <a:latin typeface="Aptos" panose="020B0004020202020204" pitchFamily="34" charset="0"/>
              <a:ea typeface="Calibri"/>
              <a:cs typeface="Calibri"/>
            </a:endParaRPr>
          </a:p>
          <a:p>
            <a:pPr algn="ctr"/>
            <a:r>
              <a:rPr lang="it-IT" sz="1600" b="1">
                <a:latin typeface="Aptos" panose="020B0004020202020204" pitchFamily="34" charset="0"/>
                <a:ea typeface="Calibri"/>
                <a:cs typeface="Calibri"/>
              </a:rPr>
              <a:t>BIP</a:t>
            </a:r>
          </a:p>
        </p:txBody>
      </p:sp>
    </p:spTree>
    <p:extLst>
      <p:ext uri="{BB962C8B-B14F-4D97-AF65-F5344CB8AC3E}">
        <p14:creationId xmlns:p14="http://schemas.microsoft.com/office/powerpoint/2010/main" val="3011868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arattere, Elementi grafici, teschio&#10;&#10;Il contenuto generato dall'IA potrebbe non essere corretto.">
            <a:extLst>
              <a:ext uri="{FF2B5EF4-FFF2-40B4-BE49-F238E27FC236}">
                <a16:creationId xmlns:a16="http://schemas.microsoft.com/office/drawing/2014/main" id="{032F5433-508C-5F28-BB81-BAEF8F965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82" y="5943334"/>
            <a:ext cx="1799473" cy="760858"/>
          </a:xfrm>
          <a:prstGeom prst="rect">
            <a:avLst/>
          </a:prstGeom>
        </p:spPr>
      </p:pic>
      <p:pic>
        <p:nvPicPr>
          <p:cNvPr id="8" name="Immagine 7" descr="Immagine che contiene testo, elettronica, schermata, software&#10;&#10;Il contenuto generato dall&amp;#39;IA potrebbe non essere corretto.">
            <a:extLst>
              <a:ext uri="{FF2B5EF4-FFF2-40B4-BE49-F238E27FC236}">
                <a16:creationId xmlns:a16="http://schemas.microsoft.com/office/drawing/2014/main" id="{02E081D4-0E79-5230-A036-50BDE2C125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78" t="25382" r="15551" b="44651"/>
          <a:stretch>
            <a:fillRect/>
          </a:stretch>
        </p:blipFill>
        <p:spPr>
          <a:xfrm>
            <a:off x="466932" y="1734722"/>
            <a:ext cx="8677155" cy="2179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907BED4-A19B-341B-3ECE-96010B1ED28E}"/>
              </a:ext>
            </a:extLst>
          </p:cNvPr>
          <p:cNvSpPr txBox="1"/>
          <p:nvPr/>
        </p:nvSpPr>
        <p:spPr>
          <a:xfrm>
            <a:off x="466932" y="4066031"/>
            <a:ext cx="1107113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 caso di parità di punteggio, verrà data priorità alla media dei voti e successivamente al candidato più giovane.</a:t>
            </a:r>
          </a:p>
          <a:p>
            <a:r>
              <a:rPr lang="it-IT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Il verbale della graduatoria degli ammessi alla mobilità sarà resa pubblica sull’ </a:t>
            </a:r>
            <a:r>
              <a:rPr lang="it-IT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Albo online </a:t>
            </a:r>
            <a:r>
              <a:rPr lang="it-IT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 alla pagina del </a:t>
            </a:r>
            <a:r>
              <a:rPr lang="it-IT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Portale Amministrazione Trasparente</a:t>
            </a:r>
            <a:r>
              <a:rPr lang="it-IT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La pubblicazione della graduatoria vale a tutti gli effetti come </a:t>
            </a:r>
            <a:r>
              <a:rPr lang="it-IT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notifica</a:t>
            </a:r>
            <a:r>
              <a:rPr lang="it-IT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</a:p>
          <a:p>
            <a:r>
              <a:rPr lang="it-IT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Gli studenti ammessi dovranno presentare/inviare al Settore Mobilità internazionale, </a:t>
            </a:r>
            <a:r>
              <a:rPr lang="it-IT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entro 2 gg </a:t>
            </a:r>
            <a:r>
              <a:rPr lang="it-IT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dalla data della pubblicazione della graduatoria l’accettazione della mobilità, </a:t>
            </a:r>
            <a:r>
              <a:rPr lang="it-IT" b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pena esclusione</a:t>
            </a:r>
            <a:r>
              <a:rPr lang="it-IT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62EF27F9-D4CE-C8DD-2BB8-9DD02E3FE548}"/>
              </a:ext>
            </a:extLst>
          </p:cNvPr>
          <p:cNvSpPr txBox="1"/>
          <p:nvPr/>
        </p:nvSpPr>
        <p:spPr>
          <a:xfrm>
            <a:off x="467717" y="384567"/>
            <a:ext cx="439689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it-IT" sz="3600" b="1">
                <a:latin typeface="Inter" panose="020B0502030000000004" pitchFamily="34" charset="0"/>
                <a:ea typeface="Inter" panose="020B0502030000000004" pitchFamily="34" charset="0"/>
                <a:cs typeface="Times New Roman"/>
              </a:rPr>
              <a:t>Criteri di selezione</a:t>
            </a:r>
          </a:p>
        </p:txBody>
      </p:sp>
      <p:sp>
        <p:nvSpPr>
          <p:cNvPr id="19" name="Shape 22">
            <a:extLst>
              <a:ext uri="{FF2B5EF4-FFF2-40B4-BE49-F238E27FC236}">
                <a16:creationId xmlns:a16="http://schemas.microsoft.com/office/drawing/2014/main" id="{0EEFC32D-5987-D245-36C3-7D11F9117D5A}"/>
              </a:ext>
            </a:extLst>
          </p:cNvPr>
          <p:cNvSpPr/>
          <p:nvPr/>
        </p:nvSpPr>
        <p:spPr>
          <a:xfrm>
            <a:off x="466932" y="1010519"/>
            <a:ext cx="4396891" cy="45719"/>
          </a:xfrm>
          <a:prstGeom prst="roundRect">
            <a:avLst>
              <a:gd name="adj" fmla="val 78068"/>
            </a:avLst>
          </a:prstGeom>
          <a:solidFill>
            <a:srgbClr val="007EBD"/>
          </a:solidFill>
          <a:ln/>
        </p:spPr>
        <p:txBody>
          <a:bodyPr/>
          <a:lstStyle/>
          <a:p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9E476B1-E925-D308-3B4A-4AB8DA37DDE9}"/>
              </a:ext>
            </a:extLst>
          </p:cNvPr>
          <p:cNvSpPr txBox="1"/>
          <p:nvPr/>
        </p:nvSpPr>
        <p:spPr>
          <a:xfrm>
            <a:off x="466933" y="1213979"/>
            <a:ext cx="905115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Le selezioni saranno effettuate da un’apposita commissione, sulla base dei seguenti criteri: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58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A8A1933-2478-4AC3-BFB7-F829EECF7CC1}">
  <we:reference id="wa200002492" version="1.0.0.3" store="en-US" storeType="omex"/>
  <we:alternateReferences>
    <we:reference id="wa200002492" version="1.0.0.3" store="omex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651</Words>
  <Application>Microsoft Office PowerPoint</Application>
  <PresentationFormat>Widescreen</PresentationFormat>
  <Paragraphs>98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Inter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Ospite</dc:creator>
  <cp:lastModifiedBy>Antonio Alessandro Rotta</cp:lastModifiedBy>
  <cp:revision>1</cp:revision>
  <dcterms:created xsi:type="dcterms:W3CDTF">2026-01-26T10:09:45Z</dcterms:created>
  <dcterms:modified xsi:type="dcterms:W3CDTF">2026-02-12T07:48:59Z</dcterms:modified>
</cp:coreProperties>
</file>