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71" r:id="rId9"/>
    <p:sldId id="272" r:id="rId10"/>
    <p:sldId id="269" r:id="rId11"/>
    <p:sldId id="273" r:id="rId12"/>
    <p:sldId id="270" r:id="rId13"/>
    <p:sldId id="262" r:id="rId14"/>
    <p:sldId id="274" r:id="rId15"/>
    <p:sldId id="268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5A2"/>
    <a:srgbClr val="007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79D1D-E079-4FA8-8905-1EDECF9B868A}" v="58" dt="2026-02-03T11:25:42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ente guest" providerId="Windows Live" clId="Web-{EB98DF0E-7E99-4B65-AC63-956D78FF7257}"/>
    <pc:docChg chg="modSld">
      <pc:chgData name="Utente guest" userId="" providerId="Windows Live" clId="Web-{EB98DF0E-7E99-4B65-AC63-956D78FF7257}" dt="2026-01-23T08:37:03.842" v="0" actId="1076"/>
      <pc:docMkLst>
        <pc:docMk/>
      </pc:docMkLst>
      <pc:sldChg chg="modSp">
        <pc:chgData name="Utente guest" userId="" providerId="Windows Live" clId="Web-{EB98DF0E-7E99-4B65-AC63-956D78FF7257}" dt="2026-01-23T08:37:03.842" v="0" actId="1076"/>
        <pc:sldMkLst>
          <pc:docMk/>
          <pc:sldMk cId="3810637274" sldId="273"/>
        </pc:sldMkLst>
        <pc:picChg chg="mod">
          <ac:chgData name="Utente guest" userId="" providerId="Windows Live" clId="Web-{EB98DF0E-7E99-4B65-AC63-956D78FF7257}" dt="2026-01-23T08:37:03.842" v="0" actId="1076"/>
          <ac:picMkLst>
            <pc:docMk/>
            <pc:sldMk cId="3810637274" sldId="273"/>
            <ac:picMk id="3" creationId="{B413BD59-B580-E052-0B03-81B8AB774CBD}"/>
          </ac:picMkLst>
        </pc:picChg>
      </pc:sldChg>
    </pc:docChg>
  </pc:docChgLst>
  <pc:docChgLst>
    <pc:chgData name="Utente guest" providerId="Windows Live" clId="Web-{5E30C6A1-A25C-4EEA-9D6D-797B297EA22B}"/>
    <pc:docChg chg="modSld">
      <pc:chgData name="Utente guest" userId="" providerId="Windows Live" clId="Web-{5E30C6A1-A25C-4EEA-9D6D-797B297EA22B}" dt="2026-01-28T11:46:14.647" v="1" actId="20577"/>
      <pc:docMkLst>
        <pc:docMk/>
      </pc:docMkLst>
      <pc:sldChg chg="modSp">
        <pc:chgData name="Utente guest" userId="" providerId="Windows Live" clId="Web-{5E30C6A1-A25C-4EEA-9D6D-797B297EA22B}" dt="2026-01-28T11:46:14.647" v="1" actId="20577"/>
        <pc:sldMkLst>
          <pc:docMk/>
          <pc:sldMk cId="700765650" sldId="266"/>
        </pc:sldMkLst>
        <pc:spChg chg="mod">
          <ac:chgData name="Utente guest" userId="" providerId="Windows Live" clId="Web-{5E30C6A1-A25C-4EEA-9D6D-797B297EA22B}" dt="2026-01-28T11:46:14.647" v="1" actId="20577"/>
          <ac:spMkLst>
            <pc:docMk/>
            <pc:sldMk cId="700765650" sldId="266"/>
            <ac:spMk id="28" creationId="{F0BFB93D-A57E-284E-DDBC-ECDBEFC017B4}"/>
          </ac:spMkLst>
        </pc:spChg>
      </pc:sldChg>
    </pc:docChg>
  </pc:docChgLst>
  <pc:docChgLst>
    <pc:chgData name="Utente guest" providerId="Windows Live" clId="Web-{249A9C3E-F23D-42A0-BE05-F4AA4A2EC5D8}"/>
    <pc:docChg chg="modSld">
      <pc:chgData name="Utente guest" userId="" providerId="Windows Live" clId="Web-{249A9C3E-F23D-42A0-BE05-F4AA4A2EC5D8}" dt="2026-01-26T07:51:32.455" v="1" actId="1076"/>
      <pc:docMkLst>
        <pc:docMk/>
      </pc:docMkLst>
      <pc:sldChg chg="modSp">
        <pc:chgData name="Utente guest" userId="" providerId="Windows Live" clId="Web-{249A9C3E-F23D-42A0-BE05-F4AA4A2EC5D8}" dt="2026-01-26T07:51:32.455" v="1" actId="1076"/>
        <pc:sldMkLst>
          <pc:docMk/>
          <pc:sldMk cId="1628667731" sldId="259"/>
        </pc:sldMkLst>
        <pc:spChg chg="mod">
          <ac:chgData name="Utente guest" userId="" providerId="Windows Live" clId="Web-{249A9C3E-F23D-42A0-BE05-F4AA4A2EC5D8}" dt="2026-01-26T07:51:32.455" v="1" actId="1076"/>
          <ac:spMkLst>
            <pc:docMk/>
            <pc:sldMk cId="1628667731" sldId="259"/>
            <ac:spMk id="18" creationId="{E0933D9B-4EE3-A25B-21DB-D44486280262}"/>
          </ac:spMkLst>
        </pc:spChg>
        <pc:picChg chg="mod">
          <ac:chgData name="Utente guest" userId="" providerId="Windows Live" clId="Web-{249A9C3E-F23D-42A0-BE05-F4AA4A2EC5D8}" dt="2026-01-26T07:51:28.892" v="0" actId="1076"/>
          <ac:picMkLst>
            <pc:docMk/>
            <pc:sldMk cId="1628667731" sldId="259"/>
            <ac:picMk id="11" creationId="{B54CBBF3-C275-6915-DFB5-4461850D183D}"/>
          </ac:picMkLst>
        </pc:picChg>
      </pc:sldChg>
    </pc:docChg>
  </pc:docChgLst>
  <pc:docChgLst>
    <pc:chgData name="Antonio Alessandro Rotta" userId="4e15074a86ea974c" providerId="Windows Live" clId="Web-{CDA635EE-2ABC-5FC9-1847-A925665C9B6E}"/>
    <pc:docChg chg="modSld">
      <pc:chgData name="Antonio Alessandro Rotta" userId="4e15074a86ea974c" providerId="Windows Live" clId="Web-{CDA635EE-2ABC-5FC9-1847-A925665C9B6E}" dt="2026-01-23T08:47:10.107" v="49"/>
      <pc:docMkLst>
        <pc:docMk/>
      </pc:docMkLst>
      <pc:sldChg chg="addSp modSp">
        <pc:chgData name="Antonio Alessandro Rotta" userId="4e15074a86ea974c" providerId="Windows Live" clId="Web-{CDA635EE-2ABC-5FC9-1847-A925665C9B6E}" dt="2026-01-23T08:47:10.107" v="49"/>
        <pc:sldMkLst>
          <pc:docMk/>
          <pc:sldMk cId="1706422432" sldId="271"/>
        </pc:sldMkLst>
        <pc:spChg chg="mod">
          <ac:chgData name="Antonio Alessandro Rotta" userId="4e15074a86ea974c" providerId="Windows Live" clId="Web-{CDA635EE-2ABC-5FC9-1847-A925665C9B6E}" dt="2026-01-23T08:47:10.107" v="49"/>
          <ac:spMkLst>
            <pc:docMk/>
            <pc:sldMk cId="1706422432" sldId="271"/>
            <ac:spMk id="6" creationId="{23FD89D5-3C7D-993A-668B-8441B2B0F83A}"/>
          </ac:spMkLst>
        </pc:spChg>
      </pc:sldChg>
    </pc:docChg>
  </pc:docChgLst>
  <pc:docChgLst>
    <pc:chgData name="Utente guest" providerId="Windows Live" clId="Web-{A0ED2A0C-674E-4002-AC1C-64246F896FFA}"/>
    <pc:docChg chg="modSld">
      <pc:chgData name="Utente guest" userId="" providerId="Windows Live" clId="Web-{A0ED2A0C-674E-4002-AC1C-64246F896FFA}" dt="2026-01-23T11:27:51.876" v="107" actId="1076"/>
      <pc:docMkLst>
        <pc:docMk/>
      </pc:docMkLst>
      <pc:sldChg chg="modSp">
        <pc:chgData name="Utente guest" userId="" providerId="Windows Live" clId="Web-{A0ED2A0C-674E-4002-AC1C-64246F896FFA}" dt="2026-01-23T11:27:51.876" v="107" actId="1076"/>
        <pc:sldMkLst>
          <pc:docMk/>
          <pc:sldMk cId="700765650" sldId="266"/>
        </pc:sldMkLst>
      </pc:sldChg>
      <pc:sldChg chg="addSp modSp">
        <pc:chgData name="Utente guest" userId="" providerId="Windows Live" clId="Web-{A0ED2A0C-674E-4002-AC1C-64246F896FFA}" dt="2026-01-23T11:18:36.209" v="91" actId="1076"/>
        <pc:sldMkLst>
          <pc:docMk/>
          <pc:sldMk cId="3690956115" sldId="269"/>
        </pc:sldMkLst>
      </pc:sldChg>
      <pc:sldChg chg="addSp modSp">
        <pc:chgData name="Utente guest" userId="" providerId="Windows Live" clId="Web-{A0ED2A0C-674E-4002-AC1C-64246F896FFA}" dt="2026-01-23T11:27:23.971" v="105" actId="1076"/>
        <pc:sldMkLst>
          <pc:docMk/>
          <pc:sldMk cId="3011868263" sldId="270"/>
        </pc:sldMkLst>
        <pc:picChg chg="mod">
          <ac:chgData name="Utente guest" userId="" providerId="Windows Live" clId="Web-{A0ED2A0C-674E-4002-AC1C-64246F896FFA}" dt="2026-01-23T11:27:18.471" v="104" actId="1076"/>
          <ac:picMkLst>
            <pc:docMk/>
            <pc:sldMk cId="3011868263" sldId="270"/>
            <ac:picMk id="5" creationId="{F910D74F-BD23-0AC9-4E54-1053F2F4F0B2}"/>
          </ac:picMkLst>
        </pc:picChg>
      </pc:sldChg>
      <pc:sldChg chg="addSp modSp">
        <pc:chgData name="Utente guest" userId="" providerId="Windows Live" clId="Web-{A0ED2A0C-674E-4002-AC1C-64246F896FFA}" dt="2026-01-23T11:18:27.255" v="87" actId="1076"/>
        <pc:sldMkLst>
          <pc:docMk/>
          <pc:sldMk cId="3618374152" sldId="272"/>
        </pc:sldMkLst>
      </pc:sldChg>
      <pc:sldChg chg="addSp delSp modSp">
        <pc:chgData name="Utente guest" userId="" providerId="Windows Live" clId="Web-{A0ED2A0C-674E-4002-AC1C-64246F896FFA}" dt="2026-01-23T11:18:42.334" v="95" actId="1076"/>
        <pc:sldMkLst>
          <pc:docMk/>
          <pc:sldMk cId="3810637274" sldId="273"/>
        </pc:sldMkLst>
        <pc:picChg chg="mod">
          <ac:chgData name="Utente guest" userId="" providerId="Windows Live" clId="Web-{A0ED2A0C-674E-4002-AC1C-64246F896FFA}" dt="2026-01-23T08:50:18.509" v="0" actId="1076"/>
          <ac:picMkLst>
            <pc:docMk/>
            <pc:sldMk cId="3810637274" sldId="273"/>
            <ac:picMk id="3" creationId="{B413BD59-B580-E052-0B03-81B8AB774CBD}"/>
          </ac:picMkLst>
        </pc:picChg>
      </pc:sldChg>
    </pc:docChg>
  </pc:docChgLst>
  <pc:docChgLst>
    <pc:chgData name="Antonio Alessandro Rotta" userId="4e15074a86ea974c" providerId="LiveId" clId="{5EE988E7-230D-4005-AB3C-EF4978EA4CB7}"/>
    <pc:docChg chg="undo redo custSel addSld delSld modSld sldOrd">
      <pc:chgData name="Antonio Alessandro Rotta" userId="4e15074a86ea974c" providerId="LiveId" clId="{5EE988E7-230D-4005-AB3C-EF4978EA4CB7}" dt="2026-02-03T11:25:42.802" v="3701"/>
      <pc:docMkLst>
        <pc:docMk/>
      </pc:docMkLst>
      <pc:sldChg chg="addSp delSp modSp mod modTransition">
        <pc:chgData name="Antonio Alessandro Rotta" userId="4e15074a86ea974c" providerId="LiveId" clId="{5EE988E7-230D-4005-AB3C-EF4978EA4CB7}" dt="2026-02-03T11:17:12.660" v="3686"/>
        <pc:sldMkLst>
          <pc:docMk/>
          <pc:sldMk cId="127160597" sldId="256"/>
        </pc:sldMkLst>
        <pc:spChg chg="add mod">
          <ac:chgData name="Antonio Alessandro Rotta" userId="4e15074a86ea974c" providerId="LiveId" clId="{5EE988E7-230D-4005-AB3C-EF4978EA4CB7}" dt="2026-01-23T11:36:41.606" v="1395" actId="1076"/>
          <ac:spMkLst>
            <pc:docMk/>
            <pc:sldMk cId="127160597" sldId="256"/>
            <ac:spMk id="6" creationId="{FD05D68F-B94D-813E-D481-92BC7483521D}"/>
          </ac:spMkLst>
        </pc:spChg>
        <pc:picChg chg="add mod">
          <ac:chgData name="Antonio Alessandro Rotta" userId="4e15074a86ea974c" providerId="LiveId" clId="{5EE988E7-230D-4005-AB3C-EF4978EA4CB7}" dt="2026-01-23T12:00:54.855" v="1594" actId="14100"/>
          <ac:picMkLst>
            <pc:docMk/>
            <pc:sldMk cId="127160597" sldId="256"/>
            <ac:picMk id="5" creationId="{BA2E2AED-67F6-93E7-0F41-0C263977D4A0}"/>
          </ac:picMkLst>
        </pc:picChg>
        <pc:picChg chg="add mod">
          <ac:chgData name="Antonio Alessandro Rotta" userId="4e15074a86ea974c" providerId="LiveId" clId="{5EE988E7-230D-4005-AB3C-EF4978EA4CB7}" dt="2026-01-23T11:37:03.172" v="1399" actId="1076"/>
          <ac:picMkLst>
            <pc:docMk/>
            <pc:sldMk cId="127160597" sldId="256"/>
            <ac:picMk id="7" creationId="{F7E061F5-3DC7-C6C2-941C-8813B3363482}"/>
          </ac:picMkLst>
        </pc:picChg>
        <pc:picChg chg="mod">
          <ac:chgData name="Antonio Alessandro Rotta" userId="4e15074a86ea974c" providerId="LiveId" clId="{5EE988E7-230D-4005-AB3C-EF4978EA4CB7}" dt="2026-01-23T11:34:47.280" v="1347" actId="14100"/>
          <ac:picMkLst>
            <pc:docMk/>
            <pc:sldMk cId="127160597" sldId="256"/>
            <ac:picMk id="1026" creationId="{2FFB26A3-FA86-85D8-1DD5-D961938E2F7B}"/>
          </ac:picMkLst>
        </pc:picChg>
      </pc:sldChg>
      <pc:sldChg chg="addSp delSp modSp mod modTransition">
        <pc:chgData name="Antonio Alessandro Rotta" userId="4e15074a86ea974c" providerId="LiveId" clId="{5EE988E7-230D-4005-AB3C-EF4978EA4CB7}" dt="2026-02-03T11:17:20.399" v="3687"/>
        <pc:sldMkLst>
          <pc:docMk/>
          <pc:sldMk cId="2281114651" sldId="257"/>
        </pc:sldMkLst>
        <pc:spChg chg="add mod">
          <ac:chgData name="Antonio Alessandro Rotta" userId="4e15074a86ea974c" providerId="LiveId" clId="{5EE988E7-230D-4005-AB3C-EF4978EA4CB7}" dt="2026-01-23T08:55:40.082" v="86" actId="14100"/>
          <ac:spMkLst>
            <pc:docMk/>
            <pc:sldMk cId="2281114651" sldId="257"/>
            <ac:spMk id="3" creationId="{004A81A3-CE78-DFE4-8D66-EFADDE147A12}"/>
          </ac:spMkLst>
        </pc:spChg>
        <pc:spChg chg="add mod">
          <ac:chgData name="Antonio Alessandro Rotta" userId="4e15074a86ea974c" providerId="LiveId" clId="{5EE988E7-230D-4005-AB3C-EF4978EA4CB7}" dt="2026-01-23T08:55:46.392" v="87" actId="14100"/>
          <ac:spMkLst>
            <pc:docMk/>
            <pc:sldMk cId="2281114651" sldId="257"/>
            <ac:spMk id="4" creationId="{F0655EFD-336F-A22A-FF35-2FDBEA99500B}"/>
          </ac:spMkLst>
        </pc:spChg>
        <pc:spChg chg="mod">
          <ac:chgData name="Antonio Alessandro Rotta" userId="4e15074a86ea974c" providerId="LiveId" clId="{5EE988E7-230D-4005-AB3C-EF4978EA4CB7}" dt="2026-01-26T10:33:16.984" v="1896" actId="1076"/>
          <ac:spMkLst>
            <pc:docMk/>
            <pc:sldMk cId="2281114651" sldId="257"/>
            <ac:spMk id="10" creationId="{3AACC253-3EA2-A371-1B2A-D0D60BC7EFD5}"/>
          </ac:spMkLst>
        </pc:spChg>
        <pc:spChg chg="mod">
          <ac:chgData name="Antonio Alessandro Rotta" userId="4e15074a86ea974c" providerId="LiveId" clId="{5EE988E7-230D-4005-AB3C-EF4978EA4CB7}" dt="2026-01-26T10:33:28.924" v="1916" actId="20577"/>
          <ac:spMkLst>
            <pc:docMk/>
            <pc:sldMk cId="2281114651" sldId="257"/>
            <ac:spMk id="13" creationId="{2546889D-7F29-178D-026C-9184E225F3DC}"/>
          </ac:spMkLst>
        </pc:spChg>
        <pc:picChg chg="add del">
          <ac:chgData name="Antonio Alessandro Rotta" userId="4e15074a86ea974c" providerId="LiveId" clId="{5EE988E7-230D-4005-AB3C-EF4978EA4CB7}" dt="2026-02-03T11:10:08.927" v="3642" actId="478"/>
          <ac:picMkLst>
            <pc:docMk/>
            <pc:sldMk cId="2281114651" sldId="257"/>
            <ac:picMk id="2" creationId="{7EEB47A9-2664-22FE-F944-185C43D1E8FF}"/>
          </ac:picMkLst>
        </pc:picChg>
        <pc:picChg chg="add mod">
          <ac:chgData name="Antonio Alessandro Rotta" userId="4e15074a86ea974c" providerId="LiveId" clId="{5EE988E7-230D-4005-AB3C-EF4978EA4CB7}" dt="2026-02-03T11:10:06.047" v="3641"/>
          <ac:picMkLst>
            <pc:docMk/>
            <pc:sldMk cId="2281114651" sldId="257"/>
            <ac:picMk id="25" creationId="{1005477F-150E-2818-0E84-19D87993A824}"/>
          </ac:picMkLst>
        </pc:picChg>
      </pc:sldChg>
      <pc:sldChg chg="addSp delSp modSp mod modTransition">
        <pc:chgData name="Antonio Alessandro Rotta" userId="4e15074a86ea974c" providerId="LiveId" clId="{5EE988E7-230D-4005-AB3C-EF4978EA4CB7}" dt="2026-02-03T11:17:26.098" v="3688"/>
        <pc:sldMkLst>
          <pc:docMk/>
          <pc:sldMk cId="2578929760" sldId="258"/>
        </pc:sldMkLst>
        <pc:spChg chg="add del mod">
          <ac:chgData name="Antonio Alessandro Rotta" userId="4e15074a86ea974c" providerId="LiveId" clId="{5EE988E7-230D-4005-AB3C-EF4978EA4CB7}" dt="2026-02-02T10:48:40.579" v="2256" actId="478"/>
          <ac:spMkLst>
            <pc:docMk/>
            <pc:sldMk cId="2578929760" sldId="258"/>
            <ac:spMk id="2" creationId="{900ACB39-2583-7281-F343-4D34F853CAE1}"/>
          </ac:spMkLst>
        </pc:spChg>
        <pc:spChg chg="add del mod">
          <ac:chgData name="Antonio Alessandro Rotta" userId="4e15074a86ea974c" providerId="LiveId" clId="{5EE988E7-230D-4005-AB3C-EF4978EA4CB7}" dt="2026-02-02T10:50:05.319" v="2338" actId="478"/>
          <ac:spMkLst>
            <pc:docMk/>
            <pc:sldMk cId="2578929760" sldId="258"/>
            <ac:spMk id="3" creationId="{6D20B4B7-D78E-171A-F665-B0EA2460F7F0}"/>
          </ac:spMkLst>
        </pc:spChg>
        <pc:spChg chg="add mod">
          <ac:chgData name="Antonio Alessandro Rotta" userId="4e15074a86ea974c" providerId="LiveId" clId="{5EE988E7-230D-4005-AB3C-EF4978EA4CB7}" dt="2026-01-23T08:54:26.202" v="51" actId="14100"/>
          <ac:spMkLst>
            <pc:docMk/>
            <pc:sldMk cId="2578929760" sldId="258"/>
            <ac:spMk id="4" creationId="{FA12AD7F-AEE8-BD27-7A3E-57B7804362AA}"/>
          </ac:spMkLst>
        </pc:spChg>
        <pc:spChg chg="del mod">
          <ac:chgData name="Antonio Alessandro Rotta" userId="4e15074a86ea974c" providerId="LiveId" clId="{5EE988E7-230D-4005-AB3C-EF4978EA4CB7}" dt="2026-02-02T10:45:02.038" v="2016" actId="478"/>
          <ac:spMkLst>
            <pc:docMk/>
            <pc:sldMk cId="2578929760" sldId="258"/>
            <ac:spMk id="5" creationId="{4569CC25-AADD-3A7B-ADF0-596BED8739AB}"/>
          </ac:spMkLst>
        </pc:spChg>
        <pc:spChg chg="del mod">
          <ac:chgData name="Antonio Alessandro Rotta" userId="4e15074a86ea974c" providerId="LiveId" clId="{5EE988E7-230D-4005-AB3C-EF4978EA4CB7}" dt="2026-02-02T10:49:38.519" v="2334" actId="478"/>
          <ac:spMkLst>
            <pc:docMk/>
            <pc:sldMk cId="2578929760" sldId="258"/>
            <ac:spMk id="6" creationId="{ED736A6B-8013-CED9-3931-3A5A385A8487}"/>
          </ac:spMkLst>
        </pc:spChg>
        <pc:spChg chg="del mod">
          <ac:chgData name="Antonio Alessandro Rotta" userId="4e15074a86ea974c" providerId="LiveId" clId="{5EE988E7-230D-4005-AB3C-EF4978EA4CB7}" dt="2026-02-02T10:51:55.689" v="2468" actId="478"/>
          <ac:spMkLst>
            <pc:docMk/>
            <pc:sldMk cId="2578929760" sldId="258"/>
            <ac:spMk id="7" creationId="{BC5C2B33-0C28-45FD-7F89-79179DC12144}"/>
          </ac:spMkLst>
        </pc:spChg>
        <pc:spChg chg="del mod">
          <ac:chgData name="Antonio Alessandro Rotta" userId="4e15074a86ea974c" providerId="LiveId" clId="{5EE988E7-230D-4005-AB3C-EF4978EA4CB7}" dt="2026-02-02T10:53:30.574" v="2632" actId="478"/>
          <ac:spMkLst>
            <pc:docMk/>
            <pc:sldMk cId="2578929760" sldId="258"/>
            <ac:spMk id="9" creationId="{0C4B9533-56AC-2CA6-5459-CAE65EF98614}"/>
          </ac:spMkLst>
        </pc:spChg>
        <pc:spChg chg="del mod">
          <ac:chgData name="Antonio Alessandro Rotta" userId="4e15074a86ea974c" providerId="LiveId" clId="{5EE988E7-230D-4005-AB3C-EF4978EA4CB7}" dt="2026-02-02T10:53:32.166" v="2633" actId="478"/>
          <ac:spMkLst>
            <pc:docMk/>
            <pc:sldMk cId="2578929760" sldId="258"/>
            <ac:spMk id="10" creationId="{AC186054-CC2E-1CFE-0783-D97F2C9CC141}"/>
          </ac:spMkLst>
        </pc:spChg>
        <pc:spChg chg="add del mod">
          <ac:chgData name="Antonio Alessandro Rotta" userId="4e15074a86ea974c" providerId="LiveId" clId="{5EE988E7-230D-4005-AB3C-EF4978EA4CB7}" dt="2026-02-02T10:47:22.619" v="2138" actId="478"/>
          <ac:spMkLst>
            <pc:docMk/>
            <pc:sldMk cId="2578929760" sldId="258"/>
            <ac:spMk id="11" creationId="{715549F0-7713-01D7-4953-4138A7711C4A}"/>
          </ac:spMkLst>
        </pc:spChg>
        <pc:spChg chg="add del mod">
          <ac:chgData name="Antonio Alessandro Rotta" userId="4e15074a86ea974c" providerId="LiveId" clId="{5EE988E7-230D-4005-AB3C-EF4978EA4CB7}" dt="2026-02-02T10:46:47.876" v="2125" actId="478"/>
          <ac:spMkLst>
            <pc:docMk/>
            <pc:sldMk cId="2578929760" sldId="258"/>
            <ac:spMk id="12" creationId="{61F05DC2-469F-BEF2-337C-2BEC8D75AF6A}"/>
          </ac:spMkLst>
        </pc:spChg>
        <pc:spChg chg="add mod">
          <ac:chgData name="Antonio Alessandro Rotta" userId="4e15074a86ea974c" providerId="LiveId" clId="{5EE988E7-230D-4005-AB3C-EF4978EA4CB7}" dt="2026-01-23T08:54:40.311" v="52" actId="14100"/>
          <ac:spMkLst>
            <pc:docMk/>
            <pc:sldMk cId="2578929760" sldId="258"/>
            <ac:spMk id="13" creationId="{AFCE64B6-5246-21A5-A1FF-D3A14102D029}"/>
          </ac:spMkLst>
        </pc:spChg>
        <pc:spChg chg="add mod">
          <ac:chgData name="Antonio Alessandro Rotta" userId="4e15074a86ea974c" providerId="LiveId" clId="{5EE988E7-230D-4005-AB3C-EF4978EA4CB7}" dt="2026-02-02T10:56:28.582" v="2640" actId="1076"/>
          <ac:spMkLst>
            <pc:docMk/>
            <pc:sldMk cId="2578929760" sldId="258"/>
            <ac:spMk id="16" creationId="{BFBA7E9D-449E-1EC3-273F-C5867ECD1B01}"/>
          </ac:spMkLst>
        </pc:spChg>
        <pc:spChg chg="add mod">
          <ac:chgData name="Antonio Alessandro Rotta" userId="4e15074a86ea974c" providerId="LiveId" clId="{5EE988E7-230D-4005-AB3C-EF4978EA4CB7}" dt="2026-02-02T10:58:13.762" v="2668" actId="1036"/>
          <ac:spMkLst>
            <pc:docMk/>
            <pc:sldMk cId="2578929760" sldId="258"/>
            <ac:spMk id="17" creationId="{EBDB23A1-9588-6629-2CB6-1A8D989ABA7D}"/>
          </ac:spMkLst>
        </pc:spChg>
        <pc:spChg chg="add mod">
          <ac:chgData name="Antonio Alessandro Rotta" userId="4e15074a86ea974c" providerId="LiveId" clId="{5EE988E7-230D-4005-AB3C-EF4978EA4CB7}" dt="2026-02-02T11:00:32.883" v="2684" actId="1076"/>
          <ac:spMkLst>
            <pc:docMk/>
            <pc:sldMk cId="2578929760" sldId="258"/>
            <ac:spMk id="18" creationId="{DA9CC513-1C39-86C1-A127-7C7A3F9B5503}"/>
          </ac:spMkLst>
        </pc:spChg>
        <pc:spChg chg="add mod">
          <ac:chgData name="Antonio Alessandro Rotta" userId="4e15074a86ea974c" providerId="LiveId" clId="{5EE988E7-230D-4005-AB3C-EF4978EA4CB7}" dt="2026-02-02T11:00:25.098" v="2683" actId="1076"/>
          <ac:spMkLst>
            <pc:docMk/>
            <pc:sldMk cId="2578929760" sldId="258"/>
            <ac:spMk id="19" creationId="{ED384F5A-4F2D-E1AF-8C4F-B725DA8ECE98}"/>
          </ac:spMkLst>
        </pc:spChg>
        <pc:spChg chg="add mod">
          <ac:chgData name="Antonio Alessandro Rotta" userId="4e15074a86ea974c" providerId="LiveId" clId="{5EE988E7-230D-4005-AB3C-EF4978EA4CB7}" dt="2026-02-02T10:58:51.731" v="2673" actId="1076"/>
          <ac:spMkLst>
            <pc:docMk/>
            <pc:sldMk cId="2578929760" sldId="258"/>
            <ac:spMk id="20" creationId="{884379E3-0199-E4B8-EC1C-94746D01B6E1}"/>
          </ac:spMkLst>
        </pc:spChg>
        <pc:spChg chg="add mod">
          <ac:chgData name="Antonio Alessandro Rotta" userId="4e15074a86ea974c" providerId="LiveId" clId="{5EE988E7-230D-4005-AB3C-EF4978EA4CB7}" dt="2026-02-02T11:00:38.730" v="2685" actId="1076"/>
          <ac:spMkLst>
            <pc:docMk/>
            <pc:sldMk cId="2578929760" sldId="258"/>
            <ac:spMk id="21" creationId="{8FD82182-BD47-610A-55C4-907E3C99420C}"/>
          </ac:spMkLst>
        </pc:spChg>
        <pc:spChg chg="add mod">
          <ac:chgData name="Antonio Alessandro Rotta" userId="4e15074a86ea974c" providerId="LiveId" clId="{5EE988E7-230D-4005-AB3C-EF4978EA4CB7}" dt="2026-02-02T10:59:54.011" v="2680" actId="1076"/>
          <ac:spMkLst>
            <pc:docMk/>
            <pc:sldMk cId="2578929760" sldId="258"/>
            <ac:spMk id="22" creationId="{01C283E1-7A8E-E2E8-E479-239C42CED031}"/>
          </ac:spMkLst>
        </pc:spChg>
        <pc:spChg chg="add mod">
          <ac:chgData name="Antonio Alessandro Rotta" userId="4e15074a86ea974c" providerId="LiveId" clId="{5EE988E7-230D-4005-AB3C-EF4978EA4CB7}" dt="2026-02-02T11:00:49.632" v="2687" actId="14100"/>
          <ac:spMkLst>
            <pc:docMk/>
            <pc:sldMk cId="2578929760" sldId="258"/>
            <ac:spMk id="23" creationId="{94C93EB2-592B-FE69-870A-BB258F19821B}"/>
          </ac:spMkLst>
        </pc:spChg>
        <pc:spChg chg="add mod">
          <ac:chgData name="Antonio Alessandro Rotta" userId="4e15074a86ea974c" providerId="LiveId" clId="{5EE988E7-230D-4005-AB3C-EF4978EA4CB7}" dt="2026-02-02T10:56:04.138" v="2637"/>
          <ac:spMkLst>
            <pc:docMk/>
            <pc:sldMk cId="2578929760" sldId="258"/>
            <ac:spMk id="24" creationId="{FE9BEA3F-78FB-8C64-A6D3-A3915DA83197}"/>
          </ac:spMkLst>
        </pc:spChg>
        <pc:spChg chg="add mod">
          <ac:chgData name="Antonio Alessandro Rotta" userId="4e15074a86ea974c" providerId="LiveId" clId="{5EE988E7-230D-4005-AB3C-EF4978EA4CB7}" dt="2026-02-02T10:56:10.378" v="2638"/>
          <ac:spMkLst>
            <pc:docMk/>
            <pc:sldMk cId="2578929760" sldId="258"/>
            <ac:spMk id="25" creationId="{3615D4CC-2A9E-D7FA-5FB7-92406B70F626}"/>
          </ac:spMkLst>
        </pc:spChg>
        <pc:spChg chg="add del mod">
          <ac:chgData name="Antonio Alessandro Rotta" userId="4e15074a86ea974c" providerId="LiveId" clId="{5EE988E7-230D-4005-AB3C-EF4978EA4CB7}" dt="2026-02-02T10:56:16.461" v="2639" actId="478"/>
          <ac:spMkLst>
            <pc:docMk/>
            <pc:sldMk cId="2578929760" sldId="258"/>
            <ac:spMk id="26" creationId="{FF6C8A56-5E5C-FDCF-B1A8-40F31FE5E04C}"/>
          </ac:spMkLst>
        </pc:spChg>
        <pc:spChg chg="add mod">
          <ac:chgData name="Antonio Alessandro Rotta" userId="4e15074a86ea974c" providerId="LiveId" clId="{5EE988E7-230D-4005-AB3C-EF4978EA4CB7}" dt="2026-02-02T10:58:13.762" v="2668" actId="1036"/>
          <ac:spMkLst>
            <pc:docMk/>
            <pc:sldMk cId="2578929760" sldId="258"/>
            <ac:spMk id="27" creationId="{8DF9A30F-694B-2582-B846-5BC1C7F2D761}"/>
          </ac:spMkLst>
        </pc:spChg>
        <pc:spChg chg="add mod">
          <ac:chgData name="Antonio Alessandro Rotta" userId="4e15074a86ea974c" providerId="LiveId" clId="{5EE988E7-230D-4005-AB3C-EF4978EA4CB7}" dt="2026-02-02T10:58:43.428" v="2672" actId="1076"/>
          <ac:spMkLst>
            <pc:docMk/>
            <pc:sldMk cId="2578929760" sldId="258"/>
            <ac:spMk id="28" creationId="{F438C460-9EC0-541E-CCC7-104EE7C83DE9}"/>
          </ac:spMkLst>
        </pc:spChg>
        <pc:spChg chg="add mod">
          <ac:chgData name="Antonio Alessandro Rotta" userId="4e15074a86ea974c" providerId="LiveId" clId="{5EE988E7-230D-4005-AB3C-EF4978EA4CB7}" dt="2026-02-02T10:59:47.864" v="2679" actId="1076"/>
          <ac:spMkLst>
            <pc:docMk/>
            <pc:sldMk cId="2578929760" sldId="258"/>
            <ac:spMk id="29" creationId="{41B4B3BC-F4E7-D66C-FBD8-156D73A83857}"/>
          </ac:spMkLst>
        </pc:spChg>
        <pc:picChg chg="add mod">
          <ac:chgData name="Antonio Alessandro Rotta" userId="4e15074a86ea974c" providerId="LiveId" clId="{5EE988E7-230D-4005-AB3C-EF4978EA4CB7}" dt="2026-02-03T11:09:25.965" v="3637"/>
          <ac:picMkLst>
            <pc:docMk/>
            <pc:sldMk cId="2578929760" sldId="258"/>
            <ac:picMk id="2" creationId="{565EFC23-F5D7-03E4-258F-FC38FFBC1467}"/>
          </ac:picMkLst>
        </pc:picChg>
        <pc:picChg chg="add mod">
          <ac:chgData name="Antonio Alessandro Rotta" userId="4e15074a86ea974c" providerId="LiveId" clId="{5EE988E7-230D-4005-AB3C-EF4978EA4CB7}" dt="2026-02-03T11:10:10.524" v="3643"/>
          <ac:picMkLst>
            <pc:docMk/>
            <pc:sldMk cId="2578929760" sldId="258"/>
            <ac:picMk id="3" creationId="{67C64C95-E9CF-C69D-C86A-77EADBCA7056}"/>
          </ac:picMkLst>
        </pc:picChg>
        <pc:picChg chg="del">
          <ac:chgData name="Antonio Alessandro Rotta" userId="4e15074a86ea974c" providerId="LiveId" clId="{5EE988E7-230D-4005-AB3C-EF4978EA4CB7}" dt="2026-02-02T10:45:21.787" v="2018" actId="478"/>
          <ac:picMkLst>
            <pc:docMk/>
            <pc:sldMk cId="2578929760" sldId="258"/>
            <ac:picMk id="8" creationId="{A598E636-8584-4535-0BC1-9040786600D6}"/>
          </ac:picMkLst>
        </pc:picChg>
        <pc:picChg chg="add del mod">
          <ac:chgData name="Antonio Alessandro Rotta" userId="4e15074a86ea974c" providerId="LiveId" clId="{5EE988E7-230D-4005-AB3C-EF4978EA4CB7}" dt="2026-02-02T11:08:20.193" v="2722" actId="478"/>
          <ac:picMkLst>
            <pc:docMk/>
            <pc:sldMk cId="2578929760" sldId="258"/>
            <ac:picMk id="14" creationId="{589C0A55-667E-3667-95C9-9FB1AD2F22DA}"/>
          </ac:picMkLst>
        </pc:picChg>
        <pc:picChg chg="del">
          <ac:chgData name="Antonio Alessandro Rotta" userId="4e15074a86ea974c" providerId="LiveId" clId="{5EE988E7-230D-4005-AB3C-EF4978EA4CB7}" dt="2026-02-02T11:04:20.267" v="2698" actId="478"/>
          <ac:picMkLst>
            <pc:docMk/>
            <pc:sldMk cId="2578929760" sldId="258"/>
            <ac:picMk id="15" creationId="{F11C480C-58AB-1597-25B1-C3EA21F7DB25}"/>
          </ac:picMkLst>
        </pc:picChg>
        <pc:picChg chg="add del mod">
          <ac:chgData name="Antonio Alessandro Rotta" userId="4e15074a86ea974c" providerId="LiveId" clId="{5EE988E7-230D-4005-AB3C-EF4978EA4CB7}" dt="2026-02-02T11:01:23.123" v="2692" actId="478"/>
          <ac:picMkLst>
            <pc:docMk/>
            <pc:sldMk cId="2578929760" sldId="258"/>
            <ac:picMk id="31" creationId="{C2D02908-2C71-8D44-CD17-6B19C3296877}"/>
          </ac:picMkLst>
        </pc:picChg>
        <pc:picChg chg="add mod ord modCrop">
          <ac:chgData name="Antonio Alessandro Rotta" userId="4e15074a86ea974c" providerId="LiveId" clId="{5EE988E7-230D-4005-AB3C-EF4978EA4CB7}" dt="2026-02-02T11:05:55.812" v="2709" actId="732"/>
          <ac:picMkLst>
            <pc:docMk/>
            <pc:sldMk cId="2578929760" sldId="258"/>
            <ac:picMk id="33" creationId="{BAC35408-C6DE-48D7-A918-7D2FBB6C6121}"/>
          </ac:picMkLst>
        </pc:picChg>
      </pc:sldChg>
      <pc:sldChg chg="addSp delSp modSp mod modTransition">
        <pc:chgData name="Antonio Alessandro Rotta" userId="4e15074a86ea974c" providerId="LiveId" clId="{5EE988E7-230D-4005-AB3C-EF4978EA4CB7}" dt="2026-02-03T11:25:42.802" v="3701"/>
        <pc:sldMkLst>
          <pc:docMk/>
          <pc:sldMk cId="1628667731" sldId="259"/>
        </pc:sldMkLst>
        <pc:spChg chg="add mod">
          <ac:chgData name="Antonio Alessandro Rotta" userId="4e15074a86ea974c" providerId="LiveId" clId="{5EE988E7-230D-4005-AB3C-EF4978EA4CB7}" dt="2026-01-23T10:01:36.821" v="709" actId="14100"/>
          <ac:spMkLst>
            <pc:docMk/>
            <pc:sldMk cId="1628667731" sldId="259"/>
            <ac:spMk id="9" creationId="{31E4B8E5-BEEC-157B-E425-1749D9474ADE}"/>
          </ac:spMkLst>
        </pc:spChg>
        <pc:spChg chg="mod">
          <ac:chgData name="Antonio Alessandro Rotta" userId="4e15074a86ea974c" providerId="LiveId" clId="{5EE988E7-230D-4005-AB3C-EF4978EA4CB7}" dt="2026-01-23T10:03:46.833" v="713" actId="14100"/>
          <ac:spMkLst>
            <pc:docMk/>
            <pc:sldMk cId="1628667731" sldId="259"/>
            <ac:spMk id="17" creationId="{2C973829-1DBB-D6D5-C2D3-ED3830DFD360}"/>
          </ac:spMkLst>
        </pc:spChg>
        <pc:spChg chg="add mod">
          <ac:chgData name="Antonio Alessandro Rotta" userId="4e15074a86ea974c" providerId="LiveId" clId="{5EE988E7-230D-4005-AB3C-EF4978EA4CB7}" dt="2026-01-23T10:01:42.711" v="710" actId="14100"/>
          <ac:spMkLst>
            <pc:docMk/>
            <pc:sldMk cId="1628667731" sldId="259"/>
            <ac:spMk id="21" creationId="{2788063C-91EA-4876-37E6-FAA4A9D20BD5}"/>
          </ac:spMkLst>
        </pc:spChg>
        <pc:picChg chg="del">
          <ac:chgData name="Antonio Alessandro Rotta" userId="4e15074a86ea974c" providerId="LiveId" clId="{5EE988E7-230D-4005-AB3C-EF4978EA4CB7}" dt="2026-02-03T11:25:42.549" v="3700" actId="478"/>
          <ac:picMkLst>
            <pc:docMk/>
            <pc:sldMk cId="1628667731" sldId="259"/>
            <ac:picMk id="2" creationId="{02CBF9B7-0319-944E-CA71-8F64561D32E9}"/>
          </ac:picMkLst>
        </pc:picChg>
        <pc:picChg chg="add mod">
          <ac:chgData name="Antonio Alessandro Rotta" userId="4e15074a86ea974c" providerId="LiveId" clId="{5EE988E7-230D-4005-AB3C-EF4978EA4CB7}" dt="2026-02-03T11:25:42.802" v="3701"/>
          <ac:picMkLst>
            <pc:docMk/>
            <pc:sldMk cId="1628667731" sldId="259"/>
            <ac:picMk id="7" creationId="{BF470A38-7F9A-3487-0C4A-E698B50B44E2}"/>
          </ac:picMkLst>
        </pc:picChg>
        <pc:picChg chg="mod">
          <ac:chgData name="Antonio Alessandro Rotta" userId="4e15074a86ea974c" providerId="LiveId" clId="{5EE988E7-230D-4005-AB3C-EF4978EA4CB7}" dt="2026-01-23T10:03:20.605" v="711" actId="1076"/>
          <ac:picMkLst>
            <pc:docMk/>
            <pc:sldMk cId="1628667731" sldId="259"/>
            <ac:picMk id="8" creationId="{0DF24251-4351-DB4A-33FC-F9CE495506F5}"/>
          </ac:picMkLst>
        </pc:picChg>
        <pc:picChg chg="mod">
          <ac:chgData name="Antonio Alessandro Rotta" userId="4e15074a86ea974c" providerId="LiveId" clId="{5EE988E7-230D-4005-AB3C-EF4978EA4CB7}" dt="2026-01-23T11:40:28.902" v="1414" actId="1076"/>
          <ac:picMkLst>
            <pc:docMk/>
            <pc:sldMk cId="1628667731" sldId="259"/>
            <ac:picMk id="14" creationId="{AC771793-D27B-4938-DE8D-24D16F30A937}"/>
          </ac:picMkLst>
        </pc:picChg>
        <pc:picChg chg="add mod">
          <ac:chgData name="Antonio Alessandro Rotta" userId="4e15074a86ea974c" providerId="LiveId" clId="{5EE988E7-230D-4005-AB3C-EF4978EA4CB7}" dt="2026-01-23T10:58:55.594" v="1149"/>
          <ac:picMkLst>
            <pc:docMk/>
            <pc:sldMk cId="1628667731" sldId="259"/>
            <ac:picMk id="22" creationId="{9C705381-867F-8B56-79B2-13AA1568F2AE}"/>
          </ac:picMkLst>
        </pc:picChg>
      </pc:sldChg>
      <pc:sldChg chg="addSp delSp modSp mod modTransition">
        <pc:chgData name="Antonio Alessandro Rotta" userId="4e15074a86ea974c" providerId="LiveId" clId="{5EE988E7-230D-4005-AB3C-EF4978EA4CB7}" dt="2026-02-03T11:18:36.037" v="3696"/>
        <pc:sldMkLst>
          <pc:docMk/>
          <pc:sldMk cId="1842443600" sldId="262"/>
        </pc:sldMkLst>
        <pc:spChg chg="add mod">
          <ac:chgData name="Antonio Alessandro Rotta" userId="4e15074a86ea974c" providerId="LiveId" clId="{5EE988E7-230D-4005-AB3C-EF4978EA4CB7}" dt="2026-01-23T10:00:17.023" v="696" actId="14100"/>
          <ac:spMkLst>
            <pc:docMk/>
            <pc:sldMk cId="1842443600" sldId="262"/>
            <ac:spMk id="4" creationId="{AC28A30C-D408-DC0B-3FBC-8D6125146A8C}"/>
          </ac:spMkLst>
        </pc:spChg>
        <pc:spChg chg="add mod">
          <ac:chgData name="Antonio Alessandro Rotta" userId="4e15074a86ea974c" providerId="LiveId" clId="{5EE988E7-230D-4005-AB3C-EF4978EA4CB7}" dt="2026-01-23T10:00:22.042" v="697" actId="14100"/>
          <ac:spMkLst>
            <pc:docMk/>
            <pc:sldMk cId="1842443600" sldId="262"/>
            <ac:spMk id="5" creationId="{4DF33A5F-9348-D51C-6E46-1B29796EEC1E}"/>
          </ac:spMkLst>
        </pc:spChg>
        <pc:spChg chg="add mod">
          <ac:chgData name="Antonio Alessandro Rotta" userId="4e15074a86ea974c" providerId="LiveId" clId="{5EE988E7-230D-4005-AB3C-EF4978EA4CB7}" dt="2026-02-03T11:12:49.430" v="3667" actId="1076"/>
          <ac:spMkLst>
            <pc:docMk/>
            <pc:sldMk cId="1842443600" sldId="262"/>
            <ac:spMk id="7" creationId="{87298440-5AE1-3E2F-5C2D-E52374958417}"/>
          </ac:spMkLst>
        </pc:spChg>
        <pc:spChg chg="add mod">
          <ac:chgData name="Antonio Alessandro Rotta" userId="4e15074a86ea974c" providerId="LiveId" clId="{5EE988E7-230D-4005-AB3C-EF4978EA4CB7}" dt="2026-02-03T11:12:37.238" v="3666" actId="14100"/>
          <ac:spMkLst>
            <pc:docMk/>
            <pc:sldMk cId="1842443600" sldId="262"/>
            <ac:spMk id="12" creationId="{C954EC9C-1134-00D2-AA67-436CDBA5EA1B}"/>
          </ac:spMkLst>
        </pc:spChg>
        <pc:spChg chg="add mod">
          <ac:chgData name="Antonio Alessandro Rotta" userId="4e15074a86ea974c" providerId="LiveId" clId="{5EE988E7-230D-4005-AB3C-EF4978EA4CB7}" dt="2026-02-03T07:39:06.870" v="2973" actId="1076"/>
          <ac:spMkLst>
            <pc:docMk/>
            <pc:sldMk cId="1842443600" sldId="262"/>
            <ac:spMk id="13" creationId="{2A58A5B1-0A1B-4090-FB8E-B517F0671B6F}"/>
          </ac:spMkLst>
        </pc:spChg>
        <pc:spChg chg="mod">
          <ac:chgData name="Antonio Alessandro Rotta" userId="4e15074a86ea974c" providerId="LiveId" clId="{5EE988E7-230D-4005-AB3C-EF4978EA4CB7}" dt="2026-02-03T11:13:08.882" v="3672" actId="14100"/>
          <ac:spMkLst>
            <pc:docMk/>
            <pc:sldMk cId="1842443600" sldId="262"/>
            <ac:spMk id="19" creationId="{B09755A3-729B-8102-8DED-66E4E8A6C20C}"/>
          </ac:spMkLst>
        </pc:spChg>
        <pc:spChg chg="mod">
          <ac:chgData name="Antonio Alessandro Rotta" userId="4e15074a86ea974c" providerId="LiveId" clId="{5EE988E7-230D-4005-AB3C-EF4978EA4CB7}" dt="2026-02-03T07:42:22.349" v="2975" actId="1076"/>
          <ac:spMkLst>
            <pc:docMk/>
            <pc:sldMk cId="1842443600" sldId="262"/>
            <ac:spMk id="21" creationId="{B26BFE32-A19A-5299-721E-1A0A90BFD09F}"/>
          </ac:spMkLst>
        </pc:spChg>
        <pc:spChg chg="mod">
          <ac:chgData name="Antonio Alessandro Rotta" userId="4e15074a86ea974c" providerId="LiveId" clId="{5EE988E7-230D-4005-AB3C-EF4978EA4CB7}" dt="2026-02-03T07:42:34.582" v="2977" actId="1076"/>
          <ac:spMkLst>
            <pc:docMk/>
            <pc:sldMk cId="1842443600" sldId="262"/>
            <ac:spMk id="22" creationId="{9ED78420-0480-DEE1-001F-CB4987F38C70}"/>
          </ac:spMkLst>
        </pc:spChg>
        <pc:spChg chg="mod">
          <ac:chgData name="Antonio Alessandro Rotta" userId="4e15074a86ea974c" providerId="LiveId" clId="{5EE988E7-230D-4005-AB3C-EF4978EA4CB7}" dt="2026-02-03T07:42:53.968" v="2980" actId="1076"/>
          <ac:spMkLst>
            <pc:docMk/>
            <pc:sldMk cId="1842443600" sldId="262"/>
            <ac:spMk id="24" creationId="{985DDBEB-DAD8-DB95-C098-61FB7792B173}"/>
          </ac:spMkLst>
        </pc:spChg>
        <pc:spChg chg="mod">
          <ac:chgData name="Antonio Alessandro Rotta" userId="4e15074a86ea974c" providerId="LiveId" clId="{5EE988E7-230D-4005-AB3C-EF4978EA4CB7}" dt="2026-02-03T07:43:32.804" v="2984" actId="1076"/>
          <ac:spMkLst>
            <pc:docMk/>
            <pc:sldMk cId="1842443600" sldId="262"/>
            <ac:spMk id="25" creationId="{EBC8472A-01D7-F0C1-FA45-FB27FD8C210C}"/>
          </ac:spMkLst>
        </pc:spChg>
        <pc:spChg chg="mod">
          <ac:chgData name="Antonio Alessandro Rotta" userId="4e15074a86ea974c" providerId="LiveId" clId="{5EE988E7-230D-4005-AB3C-EF4978EA4CB7}" dt="2026-02-03T07:38:43.110" v="2956" actId="14100"/>
          <ac:spMkLst>
            <pc:docMk/>
            <pc:sldMk cId="1842443600" sldId="262"/>
            <ac:spMk id="29" creationId="{768BA6C1-3DDC-A9C4-C52B-344E4E347A5A}"/>
          </ac:spMkLst>
        </pc:spChg>
        <pc:picChg chg="mod">
          <ac:chgData name="Antonio Alessandro Rotta" userId="4e15074a86ea974c" providerId="LiveId" clId="{5EE988E7-230D-4005-AB3C-EF4978EA4CB7}" dt="2026-01-23T12:14:44.114" v="1653" actId="1076"/>
          <ac:picMkLst>
            <pc:docMk/>
            <pc:sldMk cId="1842443600" sldId="262"/>
            <ac:picMk id="3" creationId="{A05094A9-5F67-CB63-8A65-699F3384ED03}"/>
          </ac:picMkLst>
        </pc:picChg>
        <pc:picChg chg="del">
          <ac:chgData name="Antonio Alessandro Rotta" userId="4e15074a86ea974c" providerId="LiveId" clId="{5EE988E7-230D-4005-AB3C-EF4978EA4CB7}" dt="2026-02-03T11:12:18.838" v="3663" actId="478"/>
          <ac:picMkLst>
            <pc:docMk/>
            <pc:sldMk cId="1842443600" sldId="262"/>
            <ac:picMk id="6" creationId="{81BA8E6B-6B4B-8C08-20B0-8BE32541A2E5}"/>
          </ac:picMkLst>
        </pc:picChg>
        <pc:picChg chg="mod">
          <ac:chgData name="Antonio Alessandro Rotta" userId="4e15074a86ea974c" providerId="LiveId" clId="{5EE988E7-230D-4005-AB3C-EF4978EA4CB7}" dt="2026-02-03T11:13:36.033" v="3673" actId="1076"/>
          <ac:picMkLst>
            <pc:docMk/>
            <pc:sldMk cId="1842443600" sldId="262"/>
            <ac:picMk id="8" creationId="{BF70F31C-26F9-7A6A-98A1-BD3F3518C3F8}"/>
          </ac:picMkLst>
        </pc:picChg>
        <pc:picChg chg="add mod">
          <ac:chgData name="Antonio Alessandro Rotta" userId="4e15074a86ea974c" providerId="LiveId" clId="{5EE988E7-230D-4005-AB3C-EF4978EA4CB7}" dt="2026-01-23T10:58:24.970" v="1131"/>
          <ac:picMkLst>
            <pc:docMk/>
            <pc:sldMk cId="1842443600" sldId="262"/>
            <ac:picMk id="10" creationId="{D4C74DA3-D878-E240-F2FF-5E81A766BDB0}"/>
          </ac:picMkLst>
        </pc:picChg>
        <pc:picChg chg="mod">
          <ac:chgData name="Antonio Alessandro Rotta" userId="4e15074a86ea974c" providerId="LiveId" clId="{5EE988E7-230D-4005-AB3C-EF4978EA4CB7}" dt="2026-02-03T07:42:44.851" v="2978" actId="1076"/>
          <ac:picMkLst>
            <pc:docMk/>
            <pc:sldMk cId="1842443600" sldId="262"/>
            <ac:picMk id="11" creationId="{9B45D871-23D0-537F-00CB-4093EE378F26}"/>
          </ac:picMkLst>
        </pc:picChg>
        <pc:picChg chg="mod">
          <ac:chgData name="Antonio Alessandro Rotta" userId="4e15074a86ea974c" providerId="LiveId" clId="{5EE988E7-230D-4005-AB3C-EF4978EA4CB7}" dt="2026-02-03T11:12:49.430" v="3667" actId="1076"/>
          <ac:picMkLst>
            <pc:docMk/>
            <pc:sldMk cId="1842443600" sldId="262"/>
            <ac:picMk id="17" creationId="{67CAFF61-1194-4889-C2D9-011A0A8AB057}"/>
          </ac:picMkLst>
        </pc:picChg>
        <pc:picChg chg="mod">
          <ac:chgData name="Antonio Alessandro Rotta" userId="4e15074a86ea974c" providerId="LiveId" clId="{5EE988E7-230D-4005-AB3C-EF4978EA4CB7}" dt="2026-02-03T07:38:42.797" v="2955" actId="14100"/>
          <ac:picMkLst>
            <pc:docMk/>
            <pc:sldMk cId="1842443600" sldId="262"/>
            <ac:picMk id="18" creationId="{64FB29BF-A356-B5C8-31FF-83BEA4BF7131}"/>
          </ac:picMkLst>
        </pc:picChg>
      </pc:sldChg>
      <pc:sldChg chg="addSp delSp modSp del mod modTransition">
        <pc:chgData name="Antonio Alessandro Rotta" userId="4e15074a86ea974c" providerId="LiveId" clId="{5EE988E7-230D-4005-AB3C-EF4978EA4CB7}" dt="2026-02-03T10:54:02.132" v="3355" actId="47"/>
        <pc:sldMkLst>
          <pc:docMk/>
          <pc:sldMk cId="2077690831" sldId="263"/>
        </pc:sldMkLst>
        <pc:spChg chg="del mod">
          <ac:chgData name="Antonio Alessandro Rotta" userId="4e15074a86ea974c" providerId="LiveId" clId="{5EE988E7-230D-4005-AB3C-EF4978EA4CB7}" dt="2026-02-02T11:13:32.963" v="2729" actId="478"/>
          <ac:spMkLst>
            <pc:docMk/>
            <pc:sldMk cId="2077690831" sldId="263"/>
            <ac:spMk id="3" creationId="{9E25E937-A9E8-D7C2-BDB3-55737B35DB84}"/>
          </ac:spMkLst>
        </pc:spChg>
        <pc:spChg chg="del mod">
          <ac:chgData name="Antonio Alessandro Rotta" userId="4e15074a86ea974c" providerId="LiveId" clId="{5EE988E7-230D-4005-AB3C-EF4978EA4CB7}" dt="2026-02-02T11:13:30.467" v="2728" actId="478"/>
          <ac:spMkLst>
            <pc:docMk/>
            <pc:sldMk cId="2077690831" sldId="263"/>
            <ac:spMk id="4" creationId="{537596FB-26A6-AAAE-2F82-F30FBF2D78AB}"/>
          </ac:spMkLst>
        </pc:spChg>
        <pc:spChg chg="del mod">
          <ac:chgData name="Antonio Alessandro Rotta" userId="4e15074a86ea974c" providerId="LiveId" clId="{5EE988E7-230D-4005-AB3C-EF4978EA4CB7}" dt="2026-02-02T11:13:30.467" v="2728" actId="478"/>
          <ac:spMkLst>
            <pc:docMk/>
            <pc:sldMk cId="2077690831" sldId="263"/>
            <ac:spMk id="5" creationId="{04712E25-749E-A67E-CF03-83AFE192609E}"/>
          </ac:spMkLst>
        </pc:spChg>
        <pc:spChg chg="del mod">
          <ac:chgData name="Antonio Alessandro Rotta" userId="4e15074a86ea974c" providerId="LiveId" clId="{5EE988E7-230D-4005-AB3C-EF4978EA4CB7}" dt="2026-02-02T11:13:10.874" v="2724" actId="478"/>
          <ac:spMkLst>
            <pc:docMk/>
            <pc:sldMk cId="2077690831" sldId="263"/>
            <ac:spMk id="6" creationId="{4C533C7F-C4E0-F54D-1193-AD91A8211BE0}"/>
          </ac:spMkLst>
        </pc:spChg>
        <pc:spChg chg="del mod">
          <ac:chgData name="Antonio Alessandro Rotta" userId="4e15074a86ea974c" providerId="LiveId" clId="{5EE988E7-230D-4005-AB3C-EF4978EA4CB7}" dt="2026-02-02T11:13:12.296" v="2725" actId="478"/>
          <ac:spMkLst>
            <pc:docMk/>
            <pc:sldMk cId="2077690831" sldId="263"/>
            <ac:spMk id="7" creationId="{37DD20EE-E21A-9A09-BAC7-172A0FBB1C3D}"/>
          </ac:spMkLst>
        </pc:spChg>
        <pc:spChg chg="del mod">
          <ac:chgData name="Antonio Alessandro Rotta" userId="4e15074a86ea974c" providerId="LiveId" clId="{5EE988E7-230D-4005-AB3C-EF4978EA4CB7}" dt="2026-02-02T11:13:30.467" v="2728" actId="478"/>
          <ac:spMkLst>
            <pc:docMk/>
            <pc:sldMk cId="2077690831" sldId="263"/>
            <ac:spMk id="8" creationId="{D9E8218C-3DF6-5EA0-1A6B-3B09DC7B6ECD}"/>
          </ac:spMkLst>
        </pc:spChg>
        <pc:spChg chg="del mod">
          <ac:chgData name="Antonio Alessandro Rotta" userId="4e15074a86ea974c" providerId="LiveId" clId="{5EE988E7-230D-4005-AB3C-EF4978EA4CB7}" dt="2026-02-02T11:13:30.467" v="2728" actId="478"/>
          <ac:spMkLst>
            <pc:docMk/>
            <pc:sldMk cId="2077690831" sldId="263"/>
            <ac:spMk id="9" creationId="{BE9CD35C-F6AA-A6A6-32AE-8E1192774DD7}"/>
          </ac:spMkLst>
        </pc:spChg>
        <pc:spChg chg="del mod">
          <ac:chgData name="Antonio Alessandro Rotta" userId="4e15074a86ea974c" providerId="LiveId" clId="{5EE988E7-230D-4005-AB3C-EF4978EA4CB7}" dt="2026-02-03T10:44:18.873" v="3121" actId="478"/>
          <ac:spMkLst>
            <pc:docMk/>
            <pc:sldMk cId="2077690831" sldId="263"/>
            <ac:spMk id="10" creationId="{4A926C38-15EE-F39E-1141-D063D36E8F12}"/>
          </ac:spMkLst>
        </pc:spChg>
        <pc:spChg chg="del mod">
          <ac:chgData name="Antonio Alessandro Rotta" userId="4e15074a86ea974c" providerId="LiveId" clId="{5EE988E7-230D-4005-AB3C-EF4978EA4CB7}" dt="2026-02-03T10:44:18.873" v="3121" actId="478"/>
          <ac:spMkLst>
            <pc:docMk/>
            <pc:sldMk cId="2077690831" sldId="263"/>
            <ac:spMk id="11" creationId="{788A2E43-AF0C-BD11-2550-F41B471AFBA9}"/>
          </ac:spMkLst>
        </pc:spChg>
        <pc:spChg chg="del mod">
          <ac:chgData name="Antonio Alessandro Rotta" userId="4e15074a86ea974c" providerId="LiveId" clId="{5EE988E7-230D-4005-AB3C-EF4978EA4CB7}" dt="2026-02-02T11:13:30.467" v="2728" actId="478"/>
          <ac:spMkLst>
            <pc:docMk/>
            <pc:sldMk cId="2077690831" sldId="263"/>
            <ac:spMk id="12" creationId="{2C63DC22-F1DE-29C1-70F3-20A35D3B13C3}"/>
          </ac:spMkLst>
        </pc:spChg>
        <pc:spChg chg="del mod">
          <ac:chgData name="Antonio Alessandro Rotta" userId="4e15074a86ea974c" providerId="LiveId" clId="{5EE988E7-230D-4005-AB3C-EF4978EA4CB7}" dt="2026-02-02T11:13:30.467" v="2728" actId="478"/>
          <ac:spMkLst>
            <pc:docMk/>
            <pc:sldMk cId="2077690831" sldId="263"/>
            <ac:spMk id="13" creationId="{5A688C99-0398-1093-4295-7D42DBE07FA4}"/>
          </ac:spMkLst>
        </pc:spChg>
        <pc:spChg chg="del mod">
          <ac:chgData name="Antonio Alessandro Rotta" userId="4e15074a86ea974c" providerId="LiveId" clId="{5EE988E7-230D-4005-AB3C-EF4978EA4CB7}" dt="2026-02-02T11:13:30.467" v="2728" actId="478"/>
          <ac:spMkLst>
            <pc:docMk/>
            <pc:sldMk cId="2077690831" sldId="263"/>
            <ac:spMk id="16" creationId="{9C865516-2365-4A73-3A30-55476503D23D}"/>
          </ac:spMkLst>
        </pc:spChg>
        <pc:spChg chg="del mod">
          <ac:chgData name="Antonio Alessandro Rotta" userId="4e15074a86ea974c" providerId="LiveId" clId="{5EE988E7-230D-4005-AB3C-EF4978EA4CB7}" dt="2026-02-02T11:13:32.963" v="2729" actId="478"/>
          <ac:spMkLst>
            <pc:docMk/>
            <pc:sldMk cId="2077690831" sldId="263"/>
            <ac:spMk id="17" creationId="{7187076B-638A-524F-18DC-4671A1371B2D}"/>
          </ac:spMkLst>
        </pc:spChg>
        <pc:spChg chg="del mod">
          <ac:chgData name="Antonio Alessandro Rotta" userId="4e15074a86ea974c" providerId="LiveId" clId="{5EE988E7-230D-4005-AB3C-EF4978EA4CB7}" dt="2026-02-03T10:44:31.281" v="3122" actId="478"/>
          <ac:spMkLst>
            <pc:docMk/>
            <pc:sldMk cId="2077690831" sldId="263"/>
            <ac:spMk id="18" creationId="{8E08C13B-CC5D-7014-3CF0-3BD0FD25DD9F}"/>
          </ac:spMkLst>
        </pc:spChg>
        <pc:spChg chg="del mod">
          <ac:chgData name="Antonio Alessandro Rotta" userId="4e15074a86ea974c" providerId="LiveId" clId="{5EE988E7-230D-4005-AB3C-EF4978EA4CB7}" dt="2026-02-03T10:44:31.281" v="3122" actId="478"/>
          <ac:spMkLst>
            <pc:docMk/>
            <pc:sldMk cId="2077690831" sldId="263"/>
            <ac:spMk id="19" creationId="{ACDEA6A0-CBB8-0F75-F824-7290EB14CCB9}"/>
          </ac:spMkLst>
        </pc:spChg>
        <pc:spChg chg="add del mod">
          <ac:chgData name="Antonio Alessandro Rotta" userId="4e15074a86ea974c" providerId="LiveId" clId="{5EE988E7-230D-4005-AB3C-EF4978EA4CB7}" dt="2026-02-03T10:44:18.873" v="3121" actId="478"/>
          <ac:spMkLst>
            <pc:docMk/>
            <pc:sldMk cId="2077690831" sldId="263"/>
            <ac:spMk id="30" creationId="{5943BD41-D533-5306-222E-8B1108271D67}"/>
          </ac:spMkLst>
        </pc:spChg>
        <pc:spChg chg="add del mod">
          <ac:chgData name="Antonio Alessandro Rotta" userId="4e15074a86ea974c" providerId="LiveId" clId="{5EE988E7-230D-4005-AB3C-EF4978EA4CB7}" dt="2026-02-03T10:44:18.873" v="3121" actId="478"/>
          <ac:spMkLst>
            <pc:docMk/>
            <pc:sldMk cId="2077690831" sldId="263"/>
            <ac:spMk id="31" creationId="{5C1AD746-A2D8-6B31-D155-B17B3C2629DD}"/>
          </ac:spMkLst>
        </pc:spChg>
        <pc:picChg chg="del mod ord">
          <ac:chgData name="Antonio Alessandro Rotta" userId="4e15074a86ea974c" providerId="LiveId" clId="{5EE988E7-230D-4005-AB3C-EF4978EA4CB7}" dt="2026-02-02T11:13:21.856" v="2726" actId="478"/>
          <ac:picMkLst>
            <pc:docMk/>
            <pc:sldMk cId="2077690831" sldId="263"/>
            <ac:picMk id="25" creationId="{9330ECBE-0016-F3A8-A24F-20B07062B2DA}"/>
          </ac:picMkLst>
        </pc:picChg>
        <pc:picChg chg="add del mod">
          <ac:chgData name="Antonio Alessandro Rotta" userId="4e15074a86ea974c" providerId="LiveId" clId="{5EE988E7-230D-4005-AB3C-EF4978EA4CB7}" dt="2026-02-02T11:13:22.713" v="2727" actId="478"/>
          <ac:picMkLst>
            <pc:docMk/>
            <pc:sldMk cId="2077690831" sldId="263"/>
            <ac:picMk id="27" creationId="{765E6C65-79DA-AFBF-C6AD-D98917C84225}"/>
          </ac:picMkLst>
        </pc:picChg>
      </pc:sldChg>
      <pc:sldChg chg="addSp delSp modSp mod modTransition setBg">
        <pc:chgData name="Antonio Alessandro Rotta" userId="4e15074a86ea974c" providerId="LiveId" clId="{5EE988E7-230D-4005-AB3C-EF4978EA4CB7}" dt="2026-02-03T11:18:45.775" v="3698"/>
        <pc:sldMkLst>
          <pc:docMk/>
          <pc:sldMk cId="700765650" sldId="266"/>
        </pc:sldMkLst>
        <pc:spChg chg="mod">
          <ac:chgData name="Antonio Alessandro Rotta" userId="4e15074a86ea974c" providerId="LiveId" clId="{5EE988E7-230D-4005-AB3C-EF4978EA4CB7}" dt="2026-01-23T10:46:10.672" v="1038" actId="207"/>
          <ac:spMkLst>
            <pc:docMk/>
            <pc:sldMk cId="700765650" sldId="266"/>
            <ac:spMk id="5" creationId="{E80010C9-FDB3-8787-6E76-F444B069327D}"/>
          </ac:spMkLst>
        </pc:spChg>
        <pc:spChg chg="mod ord">
          <ac:chgData name="Antonio Alessandro Rotta" userId="4e15074a86ea974c" providerId="LiveId" clId="{5EE988E7-230D-4005-AB3C-EF4978EA4CB7}" dt="2026-01-23T10:20:59.133" v="912" actId="14100"/>
          <ac:spMkLst>
            <pc:docMk/>
            <pc:sldMk cId="700765650" sldId="266"/>
            <ac:spMk id="9" creationId="{7D51BA16-B5BC-967D-7174-1726088CF5A5}"/>
          </ac:spMkLst>
        </pc:spChg>
        <pc:spChg chg="mod">
          <ac:chgData name="Antonio Alessandro Rotta" userId="4e15074a86ea974c" providerId="LiveId" clId="{5EE988E7-230D-4005-AB3C-EF4978EA4CB7}" dt="2026-01-23T10:25:21.769" v="950" actId="14100"/>
          <ac:spMkLst>
            <pc:docMk/>
            <pc:sldMk cId="700765650" sldId="266"/>
            <ac:spMk id="10" creationId="{66804BB5-9602-4C1F-FAC0-3C8159B15BAC}"/>
          </ac:spMkLst>
        </pc:spChg>
        <pc:spChg chg="mod ord">
          <ac:chgData name="Antonio Alessandro Rotta" userId="4e15074a86ea974c" providerId="LiveId" clId="{5EE988E7-230D-4005-AB3C-EF4978EA4CB7}" dt="2026-01-23T10:22:21.090" v="924" actId="14100"/>
          <ac:spMkLst>
            <pc:docMk/>
            <pc:sldMk cId="700765650" sldId="266"/>
            <ac:spMk id="15" creationId="{DB3BCD46-F7D0-1137-4EFC-67A07C56A8B0}"/>
          </ac:spMkLst>
        </pc:spChg>
        <pc:spChg chg="mod">
          <ac:chgData name="Antonio Alessandro Rotta" userId="4e15074a86ea974c" providerId="LiveId" clId="{5EE988E7-230D-4005-AB3C-EF4978EA4CB7}" dt="2026-01-23T10:25:03.832" v="948" actId="255"/>
          <ac:spMkLst>
            <pc:docMk/>
            <pc:sldMk cId="700765650" sldId="266"/>
            <ac:spMk id="16" creationId="{B77CCC6E-DF43-E9DD-7301-C0888CF2038C}"/>
          </ac:spMkLst>
        </pc:spChg>
        <pc:spChg chg="mod ord">
          <ac:chgData name="Antonio Alessandro Rotta" userId="4e15074a86ea974c" providerId="LiveId" clId="{5EE988E7-230D-4005-AB3C-EF4978EA4CB7}" dt="2026-01-23T10:23:09.417" v="936" actId="122"/>
          <ac:spMkLst>
            <pc:docMk/>
            <pc:sldMk cId="700765650" sldId="266"/>
            <ac:spMk id="21" creationId="{0775A596-A3BD-E124-B901-9541B9F1EEE9}"/>
          </ac:spMkLst>
        </pc:spChg>
        <pc:spChg chg="mod">
          <ac:chgData name="Antonio Alessandro Rotta" userId="4e15074a86ea974c" providerId="LiveId" clId="{5EE988E7-230D-4005-AB3C-EF4978EA4CB7}" dt="2026-01-23T10:24:56.648" v="947" actId="255"/>
          <ac:spMkLst>
            <pc:docMk/>
            <pc:sldMk cId="700765650" sldId="266"/>
            <ac:spMk id="22" creationId="{0F4A71A7-B4E2-EDA1-9FDD-381A6081B5ED}"/>
          </ac:spMkLst>
        </pc:spChg>
        <pc:spChg chg="mod">
          <ac:chgData name="Antonio Alessandro Rotta" userId="4e15074a86ea974c" providerId="LiveId" clId="{5EE988E7-230D-4005-AB3C-EF4978EA4CB7}" dt="2026-01-23T10:18:43.293" v="886" actId="1076"/>
          <ac:spMkLst>
            <pc:docMk/>
            <pc:sldMk cId="700765650" sldId="266"/>
            <ac:spMk id="23" creationId="{F82D7D7F-05A4-A230-D4B2-B3F608ACD0AF}"/>
          </ac:spMkLst>
        </pc:spChg>
        <pc:spChg chg="mod">
          <ac:chgData name="Antonio Alessandro Rotta" userId="4e15074a86ea974c" providerId="LiveId" clId="{5EE988E7-230D-4005-AB3C-EF4978EA4CB7}" dt="2026-01-23T10:26:35.909" v="955" actId="14100"/>
          <ac:spMkLst>
            <pc:docMk/>
            <pc:sldMk cId="700765650" sldId="266"/>
            <ac:spMk id="24" creationId="{48099263-2922-3232-8536-AD60410B1E95}"/>
          </ac:spMkLst>
        </pc:spChg>
        <pc:spChg chg="mod">
          <ac:chgData name="Antonio Alessandro Rotta" userId="4e15074a86ea974c" providerId="LiveId" clId="{5EE988E7-230D-4005-AB3C-EF4978EA4CB7}" dt="2026-01-23T10:26:54.555" v="958" actId="14100"/>
          <ac:spMkLst>
            <pc:docMk/>
            <pc:sldMk cId="700765650" sldId="266"/>
            <ac:spMk id="27" creationId="{64E80520-71D2-E365-5477-30B417FB7136}"/>
          </ac:spMkLst>
        </pc:spChg>
        <pc:spChg chg="mod">
          <ac:chgData name="Antonio Alessandro Rotta" userId="4e15074a86ea974c" providerId="LiveId" clId="{5EE988E7-230D-4005-AB3C-EF4978EA4CB7}" dt="2026-02-03T10:45:56.995" v="3123" actId="20577"/>
          <ac:spMkLst>
            <pc:docMk/>
            <pc:sldMk cId="700765650" sldId="266"/>
            <ac:spMk id="28" creationId="{F0BFB93D-A57E-284E-DDBC-ECDBEFC017B4}"/>
          </ac:spMkLst>
        </pc:spChg>
        <pc:spChg chg="mod ord">
          <ac:chgData name="Antonio Alessandro Rotta" userId="4e15074a86ea974c" providerId="LiveId" clId="{5EE988E7-230D-4005-AB3C-EF4978EA4CB7}" dt="2026-01-23T10:33:48.260" v="975" actId="122"/>
          <ac:spMkLst>
            <pc:docMk/>
            <pc:sldMk cId="700765650" sldId="266"/>
            <ac:spMk id="33" creationId="{E3C78CCE-BEAD-8937-1855-4CCA9F1265DF}"/>
          </ac:spMkLst>
        </pc:spChg>
        <pc:spChg chg="mod">
          <ac:chgData name="Antonio Alessandro Rotta" userId="4e15074a86ea974c" providerId="LiveId" clId="{5EE988E7-230D-4005-AB3C-EF4978EA4CB7}" dt="2026-01-23T10:35:18.488" v="980" actId="14100"/>
          <ac:spMkLst>
            <pc:docMk/>
            <pc:sldMk cId="700765650" sldId="266"/>
            <ac:spMk id="34" creationId="{A570F0A3-A2F0-98C4-AE2F-28DFC299F3A8}"/>
          </ac:spMkLst>
        </pc:spChg>
        <pc:spChg chg="add mod">
          <ac:chgData name="Antonio Alessandro Rotta" userId="4e15074a86ea974c" providerId="LiveId" clId="{5EE988E7-230D-4005-AB3C-EF4978EA4CB7}" dt="2026-01-23T10:09:23.107" v="779" actId="14100"/>
          <ac:spMkLst>
            <pc:docMk/>
            <pc:sldMk cId="700765650" sldId="266"/>
            <ac:spMk id="38" creationId="{6DE1BF9D-90C0-7A69-18FF-0C90AAC6F9AF}"/>
          </ac:spMkLst>
        </pc:spChg>
        <pc:spChg chg="add mod ord">
          <ac:chgData name="Antonio Alessandro Rotta" userId="4e15074a86ea974c" providerId="LiveId" clId="{5EE988E7-230D-4005-AB3C-EF4978EA4CB7}" dt="2026-01-23T10:18:26.592" v="884" actId="1076"/>
          <ac:spMkLst>
            <pc:docMk/>
            <pc:sldMk cId="700765650" sldId="266"/>
            <ac:spMk id="40" creationId="{E081B853-EF14-CE21-F72C-1B6B25E0804A}"/>
          </ac:spMkLst>
        </pc:spChg>
        <pc:spChg chg="add mod ord">
          <ac:chgData name="Antonio Alessandro Rotta" userId="4e15074a86ea974c" providerId="LiveId" clId="{5EE988E7-230D-4005-AB3C-EF4978EA4CB7}" dt="2026-01-23T10:24:21.890" v="939" actId="1076"/>
          <ac:spMkLst>
            <pc:docMk/>
            <pc:sldMk cId="700765650" sldId="266"/>
            <ac:spMk id="41" creationId="{FA601E2F-DEE1-51DE-A82D-5413F9518092}"/>
          </ac:spMkLst>
        </pc:spChg>
        <pc:spChg chg="add mod ord">
          <ac:chgData name="Antonio Alessandro Rotta" userId="4e15074a86ea974c" providerId="LiveId" clId="{5EE988E7-230D-4005-AB3C-EF4978EA4CB7}" dt="2026-01-23T10:32:50.131" v="959" actId="1076"/>
          <ac:spMkLst>
            <pc:docMk/>
            <pc:sldMk cId="700765650" sldId="266"/>
            <ac:spMk id="43" creationId="{8FDE1B07-65AA-D336-0C9A-0C54B948DF71}"/>
          </ac:spMkLst>
        </pc:spChg>
        <pc:spChg chg="add mod ord">
          <ac:chgData name="Antonio Alessandro Rotta" userId="4e15074a86ea974c" providerId="LiveId" clId="{5EE988E7-230D-4005-AB3C-EF4978EA4CB7}" dt="2026-01-23T10:20:42.012" v="907" actId="1076"/>
          <ac:spMkLst>
            <pc:docMk/>
            <pc:sldMk cId="700765650" sldId="266"/>
            <ac:spMk id="44" creationId="{C91F04B9-8293-93B7-5E00-8550FC7A1ACB}"/>
          </ac:spMkLst>
        </pc:spChg>
        <pc:spChg chg="add mod">
          <ac:chgData name="Antonio Alessandro Rotta" userId="4e15074a86ea974c" providerId="LiveId" clId="{5EE988E7-230D-4005-AB3C-EF4978EA4CB7}" dt="2026-01-23T10:17:03.873" v="875" actId="14100"/>
          <ac:spMkLst>
            <pc:docMk/>
            <pc:sldMk cId="700765650" sldId="266"/>
            <ac:spMk id="45" creationId="{9FAF24B2-AD05-4852-EAD0-7034B78AF75D}"/>
          </ac:spMkLst>
        </pc:spChg>
        <pc:spChg chg="add mod ord">
          <ac:chgData name="Antonio Alessandro Rotta" userId="4e15074a86ea974c" providerId="LiveId" clId="{5EE988E7-230D-4005-AB3C-EF4978EA4CB7}" dt="2026-01-23T10:21:55.881" v="919" actId="166"/>
          <ac:spMkLst>
            <pc:docMk/>
            <pc:sldMk cId="700765650" sldId="266"/>
            <ac:spMk id="47" creationId="{719ABE14-90B6-F2F1-1844-711452109872}"/>
          </ac:spMkLst>
        </pc:spChg>
        <pc:spChg chg="add mod">
          <ac:chgData name="Antonio Alessandro Rotta" userId="4e15074a86ea974c" providerId="LiveId" clId="{5EE988E7-230D-4005-AB3C-EF4978EA4CB7}" dt="2026-01-23T10:22:39.665" v="928" actId="1076"/>
          <ac:spMkLst>
            <pc:docMk/>
            <pc:sldMk cId="700765650" sldId="266"/>
            <ac:spMk id="48" creationId="{F292857D-72BA-7147-7069-9E3DD7F73183}"/>
          </ac:spMkLst>
        </pc:spChg>
        <pc:spChg chg="add mod">
          <ac:chgData name="Antonio Alessandro Rotta" userId="4e15074a86ea974c" providerId="LiveId" clId="{5EE988E7-230D-4005-AB3C-EF4978EA4CB7}" dt="2026-01-23T10:33:08.766" v="964" actId="1076"/>
          <ac:spMkLst>
            <pc:docMk/>
            <pc:sldMk cId="700765650" sldId="266"/>
            <ac:spMk id="49" creationId="{F0A3AFC0-0591-8904-702D-255AB56FCF0A}"/>
          </ac:spMkLst>
        </pc:spChg>
        <pc:picChg chg="add mod">
          <ac:chgData name="Antonio Alessandro Rotta" userId="4e15074a86ea974c" providerId="LiveId" clId="{5EE988E7-230D-4005-AB3C-EF4978EA4CB7}" dt="2026-01-23T10:58:31.517" v="1135"/>
          <ac:picMkLst>
            <pc:docMk/>
            <pc:sldMk cId="700765650" sldId="266"/>
            <ac:picMk id="59" creationId="{339507CB-960D-DBDE-EBEE-F006AFE3B4CD}"/>
          </ac:picMkLst>
        </pc:picChg>
      </pc:sldChg>
      <pc:sldChg chg="addSp delSp modSp mod modTransition">
        <pc:chgData name="Antonio Alessandro Rotta" userId="4e15074a86ea974c" providerId="LiveId" clId="{5EE988E7-230D-4005-AB3C-EF4978EA4CB7}" dt="2026-02-03T11:18:52.768" v="3699"/>
        <pc:sldMkLst>
          <pc:docMk/>
          <pc:sldMk cId="2713233888" sldId="268"/>
        </pc:sldMkLst>
        <pc:spChg chg="mod">
          <ac:chgData name="Antonio Alessandro Rotta" userId="4e15074a86ea974c" providerId="LiveId" clId="{5EE988E7-230D-4005-AB3C-EF4978EA4CB7}" dt="2026-02-03T11:02:43.442" v="3595" actId="1076"/>
          <ac:spMkLst>
            <pc:docMk/>
            <pc:sldMk cId="2713233888" sldId="268"/>
            <ac:spMk id="4" creationId="{2014862D-FC25-31B1-29D9-E3995357E25B}"/>
          </ac:spMkLst>
        </pc:spChg>
        <pc:spChg chg="mod">
          <ac:chgData name="Antonio Alessandro Rotta" userId="4e15074a86ea974c" providerId="LiveId" clId="{5EE988E7-230D-4005-AB3C-EF4978EA4CB7}" dt="2026-02-03T11:03:11.522" v="3597" actId="1076"/>
          <ac:spMkLst>
            <pc:docMk/>
            <pc:sldMk cId="2713233888" sldId="268"/>
            <ac:spMk id="6" creationId="{15CD423B-E01F-C72F-4A4B-7C78B2BA95F6}"/>
          </ac:spMkLst>
        </pc:spChg>
        <pc:spChg chg="mod">
          <ac:chgData name="Antonio Alessandro Rotta" userId="4e15074a86ea974c" providerId="LiveId" clId="{5EE988E7-230D-4005-AB3C-EF4978EA4CB7}" dt="2026-02-03T11:03:17.224" v="3598" actId="1076"/>
          <ac:spMkLst>
            <pc:docMk/>
            <pc:sldMk cId="2713233888" sldId="268"/>
            <ac:spMk id="7" creationId="{EB0826D2-CC81-EA3B-C732-E2CA80540A57}"/>
          </ac:spMkLst>
        </pc:spChg>
        <pc:spChg chg="del mod">
          <ac:chgData name="Antonio Alessandro Rotta" userId="4e15074a86ea974c" providerId="LiveId" clId="{5EE988E7-230D-4005-AB3C-EF4978EA4CB7}" dt="2026-02-03T11:10:59.608" v="3654" actId="478"/>
          <ac:spMkLst>
            <pc:docMk/>
            <pc:sldMk cId="2713233888" sldId="268"/>
            <ac:spMk id="8" creationId="{8F1AA7D1-8A03-2CD1-E152-948908E8DC95}"/>
          </ac:spMkLst>
        </pc:spChg>
        <pc:spChg chg="mod">
          <ac:chgData name="Antonio Alessandro Rotta" userId="4e15074a86ea974c" providerId="LiveId" clId="{5EE988E7-230D-4005-AB3C-EF4978EA4CB7}" dt="2026-02-03T11:03:24.202" v="3599" actId="1076"/>
          <ac:spMkLst>
            <pc:docMk/>
            <pc:sldMk cId="2713233888" sldId="268"/>
            <ac:spMk id="12" creationId="{6F6B7432-41DA-CD7E-47EE-5B2BB8B73F30}"/>
          </ac:spMkLst>
        </pc:spChg>
        <pc:spChg chg="mod">
          <ac:chgData name="Antonio Alessandro Rotta" userId="4e15074a86ea974c" providerId="LiveId" clId="{5EE988E7-230D-4005-AB3C-EF4978EA4CB7}" dt="2026-02-03T11:03:28.912" v="3600" actId="1076"/>
          <ac:spMkLst>
            <pc:docMk/>
            <pc:sldMk cId="2713233888" sldId="268"/>
            <ac:spMk id="14" creationId="{249A9382-6867-1EDA-43E8-96AB27017185}"/>
          </ac:spMkLst>
        </pc:spChg>
        <pc:spChg chg="mod">
          <ac:chgData name="Antonio Alessandro Rotta" userId="4e15074a86ea974c" providerId="LiveId" clId="{5EE988E7-230D-4005-AB3C-EF4978EA4CB7}" dt="2026-02-03T11:03:28.912" v="3600" actId="1076"/>
          <ac:spMkLst>
            <pc:docMk/>
            <pc:sldMk cId="2713233888" sldId="268"/>
            <ac:spMk id="15" creationId="{2EEE6FEE-ABF2-0941-C6B8-201724C1F051}"/>
          </ac:spMkLst>
        </pc:spChg>
        <pc:spChg chg="mod">
          <ac:chgData name="Antonio Alessandro Rotta" userId="4e15074a86ea974c" providerId="LiveId" clId="{5EE988E7-230D-4005-AB3C-EF4978EA4CB7}" dt="2026-02-03T11:03:28.912" v="3600" actId="1076"/>
          <ac:spMkLst>
            <pc:docMk/>
            <pc:sldMk cId="2713233888" sldId="268"/>
            <ac:spMk id="16" creationId="{0B04E49A-244A-AF1F-2C08-BCE1571388D7}"/>
          </ac:spMkLst>
        </pc:spChg>
        <pc:spChg chg="mod">
          <ac:chgData name="Antonio Alessandro Rotta" userId="4e15074a86ea974c" providerId="LiveId" clId="{5EE988E7-230D-4005-AB3C-EF4978EA4CB7}" dt="2026-02-03T11:03:56.662" v="3605" actId="1076"/>
          <ac:spMkLst>
            <pc:docMk/>
            <pc:sldMk cId="2713233888" sldId="268"/>
            <ac:spMk id="17" creationId="{EE46B366-F4A2-D0D8-7F34-18A19A23F60F}"/>
          </ac:spMkLst>
        </pc:spChg>
        <pc:spChg chg="mod">
          <ac:chgData name="Antonio Alessandro Rotta" userId="4e15074a86ea974c" providerId="LiveId" clId="{5EE988E7-230D-4005-AB3C-EF4978EA4CB7}" dt="2026-02-03T11:03:56.662" v="3605" actId="1076"/>
          <ac:spMkLst>
            <pc:docMk/>
            <pc:sldMk cId="2713233888" sldId="268"/>
            <ac:spMk id="18" creationId="{6B122614-BD19-1EC7-4F46-A91A1D50B227}"/>
          </ac:spMkLst>
        </pc:spChg>
        <pc:spChg chg="add mod">
          <ac:chgData name="Antonio Alessandro Rotta" userId="4e15074a86ea974c" providerId="LiveId" clId="{5EE988E7-230D-4005-AB3C-EF4978EA4CB7}" dt="2026-02-03T11:11:37.753" v="3661" actId="14100"/>
          <ac:spMkLst>
            <pc:docMk/>
            <pc:sldMk cId="2713233888" sldId="268"/>
            <ac:spMk id="19" creationId="{62953C70-1363-0580-C0DC-1517BF497C83}"/>
          </ac:spMkLst>
        </pc:spChg>
        <pc:spChg chg="add mod">
          <ac:chgData name="Antonio Alessandro Rotta" userId="4e15074a86ea974c" providerId="LiveId" clId="{5EE988E7-230D-4005-AB3C-EF4978EA4CB7}" dt="2026-01-23T11:26:10.073" v="1320" actId="14100"/>
          <ac:spMkLst>
            <pc:docMk/>
            <pc:sldMk cId="2713233888" sldId="268"/>
            <ac:spMk id="21" creationId="{A2280F49-2E76-3AF6-3461-1C06D967EFE2}"/>
          </ac:spMkLst>
        </pc:spChg>
        <pc:spChg chg="add mod">
          <ac:chgData name="Antonio Alessandro Rotta" userId="4e15074a86ea974c" providerId="LiveId" clId="{5EE988E7-230D-4005-AB3C-EF4978EA4CB7}" dt="2026-01-23T11:26:15.472" v="1321" actId="14100"/>
          <ac:spMkLst>
            <pc:docMk/>
            <pc:sldMk cId="2713233888" sldId="268"/>
            <ac:spMk id="22" creationId="{AFA70925-BB38-B64F-9F72-157B2888A890}"/>
          </ac:spMkLst>
        </pc:spChg>
        <pc:picChg chg="mod modCrop">
          <ac:chgData name="Antonio Alessandro Rotta" userId="4e15074a86ea974c" providerId="LiveId" clId="{5EE988E7-230D-4005-AB3C-EF4978EA4CB7}" dt="2026-02-03T11:05:12.380" v="3610" actId="14100"/>
          <ac:picMkLst>
            <pc:docMk/>
            <pc:sldMk cId="2713233888" sldId="268"/>
            <ac:picMk id="2" creationId="{B9807252-5AEA-895D-82D5-1F1C2F258641}"/>
          </ac:picMkLst>
        </pc:picChg>
        <pc:picChg chg="add del mod">
          <ac:chgData name="Antonio Alessandro Rotta" userId="4e15074a86ea974c" providerId="LiveId" clId="{5EE988E7-230D-4005-AB3C-EF4978EA4CB7}" dt="2026-02-03T11:08:31.924" v="3631" actId="478"/>
          <ac:picMkLst>
            <pc:docMk/>
            <pc:sldMk cId="2713233888" sldId="268"/>
            <ac:picMk id="9" creationId="{B2310E26-EE48-803A-110A-5C7C5AD02A57}"/>
          </ac:picMkLst>
        </pc:picChg>
        <pc:picChg chg="add del mod modCrop">
          <ac:chgData name="Antonio Alessandro Rotta" userId="4e15074a86ea974c" providerId="LiveId" clId="{5EE988E7-230D-4005-AB3C-EF4978EA4CB7}" dt="2026-02-03T11:09:41.334" v="3640" actId="478"/>
          <ac:picMkLst>
            <pc:docMk/>
            <pc:sldMk cId="2713233888" sldId="268"/>
            <ac:picMk id="10" creationId="{C572CED2-65A2-9428-31DA-CC9144CD5C48}"/>
          </ac:picMkLst>
        </pc:picChg>
        <pc:picChg chg="add mod">
          <ac:chgData name="Antonio Alessandro Rotta" userId="4e15074a86ea974c" providerId="LiveId" clId="{5EE988E7-230D-4005-AB3C-EF4978EA4CB7}" dt="2026-02-03T11:10:33.098" v="3647"/>
          <ac:picMkLst>
            <pc:docMk/>
            <pc:sldMk cId="2713233888" sldId="268"/>
            <ac:picMk id="11" creationId="{AA07F397-0CA6-F0FA-9BA8-4A663E330EDC}"/>
          </ac:picMkLst>
        </pc:picChg>
        <pc:picChg chg="add del mod modCrop">
          <ac:chgData name="Antonio Alessandro Rotta" userId="4e15074a86ea974c" providerId="LiveId" clId="{5EE988E7-230D-4005-AB3C-EF4978EA4CB7}" dt="2026-02-03T11:06:24.941" v="3622" actId="478"/>
          <ac:picMkLst>
            <pc:docMk/>
            <pc:sldMk cId="2713233888" sldId="268"/>
            <ac:picMk id="20" creationId="{E1C43718-3C53-229F-89DA-DA9C181FDD30}"/>
          </ac:picMkLst>
        </pc:picChg>
      </pc:sldChg>
      <pc:sldChg chg="addSp delSp modSp mod modTransition">
        <pc:chgData name="Antonio Alessandro Rotta" userId="4e15074a86ea974c" providerId="LiveId" clId="{5EE988E7-230D-4005-AB3C-EF4978EA4CB7}" dt="2026-02-03T11:17:04.731" v="3685"/>
        <pc:sldMkLst>
          <pc:docMk/>
          <pc:sldMk cId="3690956115" sldId="269"/>
        </pc:sldMkLst>
        <pc:spChg chg="add mod">
          <ac:chgData name="Antonio Alessandro Rotta" userId="4e15074a86ea974c" providerId="LiveId" clId="{5EE988E7-230D-4005-AB3C-EF4978EA4CB7}" dt="2026-01-23T11:48:38.594" v="1493" actId="1076"/>
          <ac:spMkLst>
            <pc:docMk/>
            <pc:sldMk cId="3690956115" sldId="269"/>
            <ac:spMk id="8" creationId="{E3D3CC32-C3AB-7FBD-37BD-ED9AD1D24997}"/>
          </ac:spMkLst>
        </pc:spChg>
        <pc:spChg chg="add mod">
          <ac:chgData name="Antonio Alessandro Rotta" userId="4e15074a86ea974c" providerId="LiveId" clId="{5EE988E7-230D-4005-AB3C-EF4978EA4CB7}" dt="2026-01-23T11:48:38.594" v="1493" actId="1076"/>
          <ac:spMkLst>
            <pc:docMk/>
            <pc:sldMk cId="3690956115" sldId="269"/>
            <ac:spMk id="12" creationId="{F017F8CB-D041-4728-E42C-58E16195533D}"/>
          </ac:spMkLst>
        </pc:spChg>
        <pc:spChg chg="add mod">
          <ac:chgData name="Antonio Alessandro Rotta" userId="4e15074a86ea974c" providerId="LiveId" clId="{5EE988E7-230D-4005-AB3C-EF4978EA4CB7}" dt="2026-01-23T11:48:38.594" v="1493" actId="1076"/>
          <ac:spMkLst>
            <pc:docMk/>
            <pc:sldMk cId="3690956115" sldId="269"/>
            <ac:spMk id="14" creationId="{89B25136-4669-17E1-937E-EB142997FF11}"/>
          </ac:spMkLst>
        </pc:spChg>
        <pc:spChg chg="add mod">
          <ac:chgData name="Antonio Alessandro Rotta" userId="4e15074a86ea974c" providerId="LiveId" clId="{5EE988E7-230D-4005-AB3C-EF4978EA4CB7}" dt="2026-01-23T11:46:18.776" v="1480"/>
          <ac:spMkLst>
            <pc:docMk/>
            <pc:sldMk cId="3690956115" sldId="269"/>
            <ac:spMk id="16" creationId="{61C88B6C-0D1C-214F-E6A9-A3DD6AF299FC}"/>
          </ac:spMkLst>
        </pc:spChg>
        <pc:spChg chg="add mod">
          <ac:chgData name="Antonio Alessandro Rotta" userId="4e15074a86ea974c" providerId="LiveId" clId="{5EE988E7-230D-4005-AB3C-EF4978EA4CB7}" dt="2026-01-23T11:46:18.776" v="1480"/>
          <ac:spMkLst>
            <pc:docMk/>
            <pc:sldMk cId="3690956115" sldId="269"/>
            <ac:spMk id="19" creationId="{EEA30085-9DAD-0245-4FC4-F87C73299A1B}"/>
          </ac:spMkLst>
        </pc:spChg>
        <pc:spChg chg="add mod">
          <ac:chgData name="Antonio Alessandro Rotta" userId="4e15074a86ea974c" providerId="LiveId" clId="{5EE988E7-230D-4005-AB3C-EF4978EA4CB7}" dt="2026-01-23T11:49:23.161" v="1524" actId="1076"/>
          <ac:spMkLst>
            <pc:docMk/>
            <pc:sldMk cId="3690956115" sldId="269"/>
            <ac:spMk id="29" creationId="{C2A58842-5A7F-017A-D27C-9F4AF92095E7}"/>
          </ac:spMkLst>
        </pc:spChg>
        <pc:spChg chg="add mod">
          <ac:chgData name="Antonio Alessandro Rotta" userId="4e15074a86ea974c" providerId="LiveId" clId="{5EE988E7-230D-4005-AB3C-EF4978EA4CB7}" dt="2026-01-23T11:48:20.217" v="1489"/>
          <ac:spMkLst>
            <pc:docMk/>
            <pc:sldMk cId="3690956115" sldId="269"/>
            <ac:spMk id="30" creationId="{B824F840-3171-C59F-1DC7-9BBAA7732C9C}"/>
          </ac:spMkLst>
        </pc:spChg>
        <pc:spChg chg="add mod">
          <ac:chgData name="Antonio Alessandro Rotta" userId="4e15074a86ea974c" providerId="LiveId" clId="{5EE988E7-230D-4005-AB3C-EF4978EA4CB7}" dt="2026-01-23T11:48:26.748" v="1492" actId="20577"/>
          <ac:spMkLst>
            <pc:docMk/>
            <pc:sldMk cId="3690956115" sldId="269"/>
            <ac:spMk id="31" creationId="{3885BFDD-2EB1-42F6-DED2-823E6AEA6F7D}"/>
          </ac:spMkLst>
        </pc:spChg>
        <pc:picChg chg="add mod">
          <ac:chgData name="Antonio Alessandro Rotta" userId="4e15074a86ea974c" providerId="LiveId" clId="{5EE988E7-230D-4005-AB3C-EF4978EA4CB7}" dt="2026-01-23T10:58:45.208" v="1142"/>
          <ac:picMkLst>
            <pc:docMk/>
            <pc:sldMk cId="3690956115" sldId="269"/>
            <ac:picMk id="15" creationId="{6BCD398B-8946-C13C-6514-B2881078A5FF}"/>
          </ac:picMkLst>
        </pc:picChg>
        <pc:picChg chg="mod">
          <ac:chgData name="Antonio Alessandro Rotta" userId="4e15074a86ea974c" providerId="LiveId" clId="{5EE988E7-230D-4005-AB3C-EF4978EA4CB7}" dt="2026-01-23T11:48:38.594" v="1493" actId="1076"/>
          <ac:picMkLst>
            <pc:docMk/>
            <pc:sldMk cId="3690956115" sldId="269"/>
            <ac:picMk id="22" creationId="{345A78FD-49CC-7B63-7942-6351B69BE959}"/>
          </ac:picMkLst>
        </pc:picChg>
      </pc:sldChg>
      <pc:sldChg chg="addSp delSp modSp mod modTransition">
        <pc:chgData name="Antonio Alessandro Rotta" userId="4e15074a86ea974c" providerId="LiveId" clId="{5EE988E7-230D-4005-AB3C-EF4978EA4CB7}" dt="2026-02-03T11:17:56.357" v="3692"/>
        <pc:sldMkLst>
          <pc:docMk/>
          <pc:sldMk cId="3011868263" sldId="270"/>
        </pc:sldMkLst>
        <pc:spChg chg="add mod">
          <ac:chgData name="Antonio Alessandro Rotta" userId="4e15074a86ea974c" providerId="LiveId" clId="{5EE988E7-230D-4005-AB3C-EF4978EA4CB7}" dt="2026-02-03T10:44:06.713" v="3120" actId="113"/>
          <ac:spMkLst>
            <pc:docMk/>
            <pc:sldMk cId="3011868263" sldId="270"/>
            <ac:spMk id="6" creationId="{D9591715-F41A-7920-9150-17F9C643BC4D}"/>
          </ac:spMkLst>
        </pc:spChg>
        <pc:spChg chg="add mod">
          <ac:chgData name="Antonio Alessandro Rotta" userId="4e15074a86ea974c" providerId="LiveId" clId="{5EE988E7-230D-4005-AB3C-EF4978EA4CB7}" dt="2026-02-03T10:41:55.853" v="3012" actId="1036"/>
          <ac:spMkLst>
            <pc:docMk/>
            <pc:sldMk cId="3011868263" sldId="270"/>
            <ac:spMk id="8" creationId="{E4E865C1-14A4-150F-911E-458ADBEFA8EB}"/>
          </ac:spMkLst>
        </pc:spChg>
        <pc:spChg chg="add mod">
          <ac:chgData name="Antonio Alessandro Rotta" userId="4e15074a86ea974c" providerId="LiveId" clId="{5EE988E7-230D-4005-AB3C-EF4978EA4CB7}" dt="2026-01-23T11:55:07.181" v="1547"/>
          <ac:spMkLst>
            <pc:docMk/>
            <pc:sldMk cId="3011868263" sldId="270"/>
            <ac:spMk id="11" creationId="{55443E55-C54B-8074-CF26-C26FB5D1FCA6}"/>
          </ac:spMkLst>
        </pc:spChg>
        <pc:spChg chg="add mod">
          <ac:chgData name="Antonio Alessandro Rotta" userId="4e15074a86ea974c" providerId="LiveId" clId="{5EE988E7-230D-4005-AB3C-EF4978EA4CB7}" dt="2026-02-03T10:41:55.853" v="3012" actId="1036"/>
          <ac:spMkLst>
            <pc:docMk/>
            <pc:sldMk cId="3011868263" sldId="270"/>
            <ac:spMk id="12" creationId="{A1D136E8-470E-50A1-44DA-CDDFC589874B}"/>
          </ac:spMkLst>
        </pc:spChg>
        <pc:spChg chg="add mod">
          <ac:chgData name="Antonio Alessandro Rotta" userId="4e15074a86ea974c" providerId="LiveId" clId="{5EE988E7-230D-4005-AB3C-EF4978EA4CB7}" dt="2026-01-23T11:55:07.181" v="1547"/>
          <ac:spMkLst>
            <pc:docMk/>
            <pc:sldMk cId="3011868263" sldId="270"/>
            <ac:spMk id="14" creationId="{725615E7-17BC-F8EC-9F24-A551F956151C}"/>
          </ac:spMkLst>
        </pc:spChg>
        <pc:spChg chg="add mod">
          <ac:chgData name="Antonio Alessandro Rotta" userId="4e15074a86ea974c" providerId="LiveId" clId="{5EE988E7-230D-4005-AB3C-EF4978EA4CB7}" dt="2026-02-03T10:43:33.913" v="3108" actId="14100"/>
          <ac:spMkLst>
            <pc:docMk/>
            <pc:sldMk cId="3011868263" sldId="270"/>
            <ac:spMk id="17" creationId="{19F2D534-4BD1-ABCC-72EC-FC367213F063}"/>
          </ac:spMkLst>
        </pc:spChg>
        <pc:picChg chg="mod ord">
          <ac:chgData name="Antonio Alessandro Rotta" userId="4e15074a86ea974c" providerId="LiveId" clId="{5EE988E7-230D-4005-AB3C-EF4978EA4CB7}" dt="2026-01-23T11:57:05.092" v="1564" actId="167"/>
          <ac:picMkLst>
            <pc:docMk/>
            <pc:sldMk cId="3011868263" sldId="270"/>
            <ac:picMk id="5" creationId="{F910D74F-BD23-0AC9-4E54-1053F2F4F0B2}"/>
          </ac:picMkLst>
        </pc:picChg>
        <pc:picChg chg="add mod">
          <ac:chgData name="Antonio Alessandro Rotta" userId="4e15074a86ea974c" providerId="LiveId" clId="{5EE988E7-230D-4005-AB3C-EF4978EA4CB7}" dt="2026-01-23T10:58:21.066" v="1129" actId="1076"/>
          <ac:picMkLst>
            <pc:docMk/>
            <pc:sldMk cId="3011868263" sldId="270"/>
            <ac:picMk id="7" creationId="{DA78D8F5-55E6-37B5-143C-0C7CA19EE421}"/>
          </ac:picMkLst>
        </pc:picChg>
      </pc:sldChg>
      <pc:sldChg chg="addSp delSp modSp mod modTransition">
        <pc:chgData name="Antonio Alessandro Rotta" userId="4e15074a86ea974c" providerId="LiveId" clId="{5EE988E7-230D-4005-AB3C-EF4978EA4CB7}" dt="2026-02-03T11:17:41.670" v="3690"/>
        <pc:sldMkLst>
          <pc:docMk/>
          <pc:sldMk cId="1706422432" sldId="271"/>
        </pc:sldMkLst>
        <pc:spChg chg="add mod">
          <ac:chgData name="Antonio Alessandro Rotta" userId="4e15074a86ea974c" providerId="LiveId" clId="{5EE988E7-230D-4005-AB3C-EF4978EA4CB7}" dt="2026-01-23T08:53:16.531" v="28" actId="14100"/>
          <ac:spMkLst>
            <pc:docMk/>
            <pc:sldMk cId="1706422432" sldId="271"/>
            <ac:spMk id="5" creationId="{3ECC6577-0D75-4FB9-C07E-E3CF5DE46EF8}"/>
          </ac:spMkLst>
        </pc:spChg>
        <pc:spChg chg="mod">
          <ac:chgData name="Antonio Alessandro Rotta" userId="4e15074a86ea974c" providerId="LiveId" clId="{5EE988E7-230D-4005-AB3C-EF4978EA4CB7}" dt="2026-01-23T08:53:12.579" v="27" actId="14100"/>
          <ac:spMkLst>
            <pc:docMk/>
            <pc:sldMk cId="1706422432" sldId="271"/>
            <ac:spMk id="6" creationId="{23FD89D5-3C7D-993A-668B-8441B2B0F83A}"/>
          </ac:spMkLst>
        </pc:spChg>
        <pc:picChg chg="mod">
          <ac:chgData name="Antonio Alessandro Rotta" userId="4e15074a86ea974c" providerId="LiveId" clId="{5EE988E7-230D-4005-AB3C-EF4978EA4CB7}" dt="2026-01-23T11:40:25.012" v="1413" actId="1076"/>
          <ac:picMkLst>
            <pc:docMk/>
            <pc:sldMk cId="1706422432" sldId="271"/>
            <ac:picMk id="3" creationId="{451F5819-E234-1D47-D244-B8D88CC9B0F1}"/>
          </ac:picMkLst>
        </pc:picChg>
        <pc:picChg chg="add mod">
          <ac:chgData name="Antonio Alessandro Rotta" userId="4e15074a86ea974c" providerId="LiveId" clId="{5EE988E7-230D-4005-AB3C-EF4978EA4CB7}" dt="2026-02-03T11:10:19.839" v="3644"/>
          <ac:picMkLst>
            <pc:docMk/>
            <pc:sldMk cId="1706422432" sldId="271"/>
            <ac:picMk id="7" creationId="{81CBEE6F-8A58-8CCA-56BB-408814C2F585}"/>
          </ac:picMkLst>
        </pc:picChg>
        <pc:picChg chg="add mod">
          <ac:chgData name="Antonio Alessandro Rotta" userId="4e15074a86ea974c" providerId="LiveId" clId="{5EE988E7-230D-4005-AB3C-EF4978EA4CB7}" dt="2026-01-23T10:58:51.885" v="1147"/>
          <ac:picMkLst>
            <pc:docMk/>
            <pc:sldMk cId="1706422432" sldId="271"/>
            <ac:picMk id="10" creationId="{FDCAE63B-90B5-2830-80EA-2279B905AE97}"/>
          </ac:picMkLst>
        </pc:picChg>
      </pc:sldChg>
      <pc:sldChg chg="addSp delSp modSp mod modTransition">
        <pc:chgData name="Antonio Alessandro Rotta" userId="4e15074a86ea974c" providerId="LiveId" clId="{5EE988E7-230D-4005-AB3C-EF4978EA4CB7}" dt="2026-02-03T11:17:45.988" v="3691"/>
        <pc:sldMkLst>
          <pc:docMk/>
          <pc:sldMk cId="3618374152" sldId="272"/>
        </pc:sldMkLst>
        <pc:spChg chg="add mod">
          <ac:chgData name="Antonio Alessandro Rotta" userId="4e15074a86ea974c" providerId="LiveId" clId="{5EE988E7-230D-4005-AB3C-EF4978EA4CB7}" dt="2026-01-23T11:44:20.740" v="1445"/>
          <ac:spMkLst>
            <pc:docMk/>
            <pc:sldMk cId="3618374152" sldId="272"/>
            <ac:spMk id="3" creationId="{9534D741-56E5-588F-A4EE-1801ADA6C9BD}"/>
          </ac:spMkLst>
        </pc:spChg>
        <pc:spChg chg="mod">
          <ac:chgData name="Antonio Alessandro Rotta" userId="4e15074a86ea974c" providerId="LiveId" clId="{5EE988E7-230D-4005-AB3C-EF4978EA4CB7}" dt="2026-01-23T11:44:59.790" v="1451" actId="120"/>
          <ac:spMkLst>
            <pc:docMk/>
            <pc:sldMk cId="3618374152" sldId="272"/>
            <ac:spMk id="5" creationId="{6F9AB878-01AC-C950-ADE2-FE9ECA4084BB}"/>
          </ac:spMkLst>
        </pc:spChg>
        <pc:spChg chg="add mod">
          <ac:chgData name="Antonio Alessandro Rotta" userId="4e15074a86ea974c" providerId="LiveId" clId="{5EE988E7-230D-4005-AB3C-EF4978EA4CB7}" dt="2026-01-23T11:44:20.740" v="1445"/>
          <ac:spMkLst>
            <pc:docMk/>
            <pc:sldMk cId="3618374152" sldId="272"/>
            <ac:spMk id="8" creationId="{42CA3851-46F5-4898-CF9B-E07A6E8CC2B7}"/>
          </ac:spMkLst>
        </pc:spChg>
        <pc:spChg chg="mod">
          <ac:chgData name="Antonio Alessandro Rotta" userId="4e15074a86ea974c" providerId="LiveId" clId="{5EE988E7-230D-4005-AB3C-EF4978EA4CB7}" dt="2026-01-23T11:44:44.685" v="1448" actId="1076"/>
          <ac:spMkLst>
            <pc:docMk/>
            <pc:sldMk cId="3618374152" sldId="272"/>
            <ac:spMk id="16" creationId="{F5AA3494-3B37-1FD3-6734-DDFE56A5F5FB}"/>
          </ac:spMkLst>
        </pc:spChg>
        <pc:spChg chg="mod">
          <ac:chgData name="Antonio Alessandro Rotta" userId="4e15074a86ea974c" providerId="LiveId" clId="{5EE988E7-230D-4005-AB3C-EF4978EA4CB7}" dt="2026-01-23T11:44:44.685" v="1448" actId="1076"/>
          <ac:spMkLst>
            <pc:docMk/>
            <pc:sldMk cId="3618374152" sldId="272"/>
            <ac:spMk id="19" creationId="{948ADBD9-F361-ADC3-B920-B25FF76CCEC4}"/>
          </ac:spMkLst>
        </pc:spChg>
        <pc:spChg chg="mod">
          <ac:chgData name="Antonio Alessandro Rotta" userId="4e15074a86ea974c" providerId="LiveId" clId="{5EE988E7-230D-4005-AB3C-EF4978EA4CB7}" dt="2026-01-23T11:44:44.685" v="1448" actId="1076"/>
          <ac:spMkLst>
            <pc:docMk/>
            <pc:sldMk cId="3618374152" sldId="272"/>
            <ac:spMk id="20" creationId="{A4D201DC-0927-21D1-8570-61EB0D2C4AB6}"/>
          </ac:spMkLst>
        </pc:spChg>
        <pc:picChg chg="add mod">
          <ac:chgData name="Antonio Alessandro Rotta" userId="4e15074a86ea974c" providerId="LiveId" clId="{5EE988E7-230D-4005-AB3C-EF4978EA4CB7}" dt="2026-01-23T10:58:48.858" v="1145"/>
          <ac:picMkLst>
            <pc:docMk/>
            <pc:sldMk cId="3618374152" sldId="272"/>
            <ac:picMk id="2" creationId="{3C9AB831-DBA9-649D-39AA-0B581E4593DA}"/>
          </ac:picMkLst>
        </pc:picChg>
        <pc:picChg chg="mod">
          <ac:chgData name="Antonio Alessandro Rotta" userId="4e15074a86ea974c" providerId="LiveId" clId="{5EE988E7-230D-4005-AB3C-EF4978EA4CB7}" dt="2026-01-23T11:44:44.685" v="1448" actId="1076"/>
          <ac:picMkLst>
            <pc:docMk/>
            <pc:sldMk cId="3618374152" sldId="272"/>
            <ac:picMk id="4" creationId="{871EBC77-0118-8568-50CE-738123E102F0}"/>
          </ac:picMkLst>
        </pc:picChg>
      </pc:sldChg>
      <pc:sldChg chg="addSp delSp modSp mod modTransition">
        <pc:chgData name="Antonio Alessandro Rotta" userId="4e15074a86ea974c" providerId="LiveId" clId="{5EE988E7-230D-4005-AB3C-EF4978EA4CB7}" dt="2026-02-03T11:16:57.226" v="3684"/>
        <pc:sldMkLst>
          <pc:docMk/>
          <pc:sldMk cId="3810637274" sldId="273"/>
        </pc:sldMkLst>
        <pc:spChg chg="add mod">
          <ac:chgData name="Antonio Alessandro Rotta" userId="4e15074a86ea974c" providerId="LiveId" clId="{5EE988E7-230D-4005-AB3C-EF4978EA4CB7}" dt="2026-01-23T11:49:37.375" v="1526" actId="1076"/>
          <ac:spMkLst>
            <pc:docMk/>
            <pc:sldMk cId="3810637274" sldId="273"/>
            <ac:spMk id="23" creationId="{EE1C2E9D-71B2-C5E3-F081-3FC4750D8801}"/>
          </ac:spMkLst>
        </pc:spChg>
        <pc:spChg chg="add mod">
          <ac:chgData name="Antonio Alessandro Rotta" userId="4e15074a86ea974c" providerId="LiveId" clId="{5EE988E7-230D-4005-AB3C-EF4978EA4CB7}" dt="2026-01-23T11:49:37.375" v="1526" actId="1076"/>
          <ac:spMkLst>
            <pc:docMk/>
            <pc:sldMk cId="3810637274" sldId="273"/>
            <ac:spMk id="24" creationId="{6A214BFC-00AA-0E41-DD2D-1161D78136BF}"/>
          </ac:spMkLst>
        </pc:spChg>
        <pc:spChg chg="add mod">
          <ac:chgData name="Antonio Alessandro Rotta" userId="4e15074a86ea974c" providerId="LiveId" clId="{5EE988E7-230D-4005-AB3C-EF4978EA4CB7}" dt="2026-01-23T11:49:37.375" v="1526" actId="1076"/>
          <ac:spMkLst>
            <pc:docMk/>
            <pc:sldMk cId="3810637274" sldId="273"/>
            <ac:spMk id="25" creationId="{A099FFD6-54FA-E2BD-5758-8E69D3ABDEC1}"/>
          </ac:spMkLst>
        </pc:spChg>
        <pc:spChg chg="add mod">
          <ac:chgData name="Antonio Alessandro Rotta" userId="4e15074a86ea974c" providerId="LiveId" clId="{5EE988E7-230D-4005-AB3C-EF4978EA4CB7}" dt="2026-01-23T11:49:26.585" v="1525"/>
          <ac:spMkLst>
            <pc:docMk/>
            <pc:sldMk cId="3810637274" sldId="273"/>
            <ac:spMk id="27" creationId="{80FF49AB-CAF3-7349-A577-E7CBB30728F1}"/>
          </ac:spMkLst>
        </pc:spChg>
        <pc:spChg chg="add mod">
          <ac:chgData name="Antonio Alessandro Rotta" userId="4e15074a86ea974c" providerId="LiveId" clId="{5EE988E7-230D-4005-AB3C-EF4978EA4CB7}" dt="2026-01-23T11:49:26.585" v="1525"/>
          <ac:spMkLst>
            <pc:docMk/>
            <pc:sldMk cId="3810637274" sldId="273"/>
            <ac:spMk id="28" creationId="{D47B3C02-3C73-B82E-73B8-E3A1A8810B10}"/>
          </ac:spMkLst>
        </pc:spChg>
        <pc:spChg chg="add mod">
          <ac:chgData name="Antonio Alessandro Rotta" userId="4e15074a86ea974c" providerId="LiveId" clId="{5EE988E7-230D-4005-AB3C-EF4978EA4CB7}" dt="2026-01-23T11:54:07.974" v="1540" actId="1076"/>
          <ac:spMkLst>
            <pc:docMk/>
            <pc:sldMk cId="3810637274" sldId="273"/>
            <ac:spMk id="29" creationId="{2EB2B9F8-5CE6-0866-9757-30F94B6477D0}"/>
          </ac:spMkLst>
        </pc:spChg>
        <pc:spChg chg="add mod">
          <ac:chgData name="Antonio Alessandro Rotta" userId="4e15074a86ea974c" providerId="LiveId" clId="{5EE988E7-230D-4005-AB3C-EF4978EA4CB7}" dt="2026-01-23T11:54:00.371" v="1537"/>
          <ac:spMkLst>
            <pc:docMk/>
            <pc:sldMk cId="3810637274" sldId="273"/>
            <ac:spMk id="30" creationId="{44D16E91-5C66-BAB7-3968-198D1838D113}"/>
          </ac:spMkLst>
        </pc:spChg>
        <pc:spChg chg="add mod">
          <ac:chgData name="Antonio Alessandro Rotta" userId="4e15074a86ea974c" providerId="LiveId" clId="{5EE988E7-230D-4005-AB3C-EF4978EA4CB7}" dt="2026-01-23T11:54:03.480" v="1539" actId="20577"/>
          <ac:spMkLst>
            <pc:docMk/>
            <pc:sldMk cId="3810637274" sldId="273"/>
            <ac:spMk id="31" creationId="{0537980F-8EB0-0E84-0192-9C540E5D3618}"/>
          </ac:spMkLst>
        </pc:spChg>
        <pc:picChg chg="mod">
          <ac:chgData name="Antonio Alessandro Rotta" userId="4e15074a86ea974c" providerId="LiveId" clId="{5EE988E7-230D-4005-AB3C-EF4978EA4CB7}" dt="2026-01-23T11:54:25.242" v="1543" actId="1076"/>
          <ac:picMkLst>
            <pc:docMk/>
            <pc:sldMk cId="3810637274" sldId="273"/>
            <ac:picMk id="3" creationId="{B413BD59-B580-E052-0B03-81B8AB774CBD}"/>
          </ac:picMkLst>
        </pc:picChg>
        <pc:picChg chg="add mod">
          <ac:chgData name="Antonio Alessandro Rotta" userId="4e15074a86ea974c" providerId="LiveId" clId="{5EE988E7-230D-4005-AB3C-EF4978EA4CB7}" dt="2026-01-23T11:49:37.375" v="1526" actId="1076"/>
          <ac:picMkLst>
            <pc:docMk/>
            <pc:sldMk cId="3810637274" sldId="273"/>
            <ac:picMk id="20" creationId="{83743BDB-6C24-15ED-9EE8-18397109C9BD}"/>
          </ac:picMkLst>
        </pc:picChg>
        <pc:picChg chg="add mod">
          <ac:chgData name="Antonio Alessandro Rotta" userId="4e15074a86ea974c" providerId="LiveId" clId="{5EE988E7-230D-4005-AB3C-EF4978EA4CB7}" dt="2026-01-23T10:58:40.679" v="1140"/>
          <ac:picMkLst>
            <pc:docMk/>
            <pc:sldMk cId="3810637274" sldId="273"/>
            <ac:picMk id="26" creationId="{303054EC-C96E-F2FC-85EF-538C8A81E571}"/>
          </ac:picMkLst>
        </pc:picChg>
      </pc:sldChg>
      <pc:sldChg chg="addSp delSp modSp add mod ord modTransition">
        <pc:chgData name="Antonio Alessandro Rotta" userId="4e15074a86ea974c" providerId="LiveId" clId="{5EE988E7-230D-4005-AB3C-EF4978EA4CB7}" dt="2026-02-03T11:18:33.186" v="3695"/>
        <pc:sldMkLst>
          <pc:docMk/>
          <pc:sldMk cId="1602033548" sldId="274"/>
        </pc:sldMkLst>
        <pc:spChg chg="add mod">
          <ac:chgData name="Antonio Alessandro Rotta" userId="4e15074a86ea974c" providerId="LiveId" clId="{5EE988E7-230D-4005-AB3C-EF4978EA4CB7}" dt="2026-02-03T10:59:58.813" v="3582" actId="14100"/>
          <ac:spMkLst>
            <pc:docMk/>
            <pc:sldMk cId="1602033548" sldId="274"/>
            <ac:spMk id="2" creationId="{61EDFEF4-EDFE-72EB-CF5F-D9862014A3F2}"/>
          </ac:spMkLst>
        </pc:spChg>
        <pc:spChg chg="add mod">
          <ac:chgData name="Antonio Alessandro Rotta" userId="4e15074a86ea974c" providerId="LiveId" clId="{5EE988E7-230D-4005-AB3C-EF4978EA4CB7}" dt="2026-02-03T10:59:46.043" v="3581" actId="20577"/>
          <ac:spMkLst>
            <pc:docMk/>
            <pc:sldMk cId="1602033548" sldId="274"/>
            <ac:spMk id="3" creationId="{4D8C1B57-F142-8F34-09DE-82415C556F80}"/>
          </ac:spMkLst>
        </pc:spChg>
        <pc:spChg chg="add mod">
          <ac:chgData name="Antonio Alessandro Rotta" userId="4e15074a86ea974c" providerId="LiveId" clId="{5EE988E7-230D-4005-AB3C-EF4978EA4CB7}" dt="2026-02-03T10:57:31.092" v="3397" actId="1076"/>
          <ac:spMkLst>
            <pc:docMk/>
            <pc:sldMk cId="1602033548" sldId="274"/>
            <ac:spMk id="4" creationId="{998E858A-D233-0E8D-AF3A-39E7B407D35A}"/>
          </ac:spMkLst>
        </pc:spChg>
        <pc:spChg chg="add mod">
          <ac:chgData name="Antonio Alessandro Rotta" userId="4e15074a86ea974c" providerId="LiveId" clId="{5EE988E7-230D-4005-AB3C-EF4978EA4CB7}" dt="2026-02-03T10:58:01.652" v="3426" actId="313"/>
          <ac:spMkLst>
            <pc:docMk/>
            <pc:sldMk cId="1602033548" sldId="274"/>
            <ac:spMk id="6" creationId="{91FDD413-9680-9BC9-FB2A-76415B358605}"/>
          </ac:spMkLst>
        </pc:spChg>
        <pc:spChg chg="mod">
          <ac:chgData name="Antonio Alessandro Rotta" userId="4e15074a86ea974c" providerId="LiveId" clId="{5EE988E7-230D-4005-AB3C-EF4978EA4CB7}" dt="2026-02-03T10:46:28.815" v="3142" actId="20577"/>
          <ac:spMkLst>
            <pc:docMk/>
            <pc:sldMk cId="1602033548" sldId="274"/>
            <ac:spMk id="9" creationId="{74099210-0651-4F60-D33E-AC0809512F2A}"/>
          </ac:spMkLst>
        </pc:spChg>
        <pc:spChg chg="mod">
          <ac:chgData name="Antonio Alessandro Rotta" userId="4e15074a86ea974c" providerId="LiveId" clId="{5EE988E7-230D-4005-AB3C-EF4978EA4CB7}" dt="2026-02-03T10:53:10.048" v="3347" actId="14100"/>
          <ac:spMkLst>
            <pc:docMk/>
            <pc:sldMk cId="1602033548" sldId="274"/>
            <ac:spMk id="10" creationId="{56B17AE2-F5B6-58D4-77BA-C3F77173DBAA}"/>
          </ac:spMkLst>
        </pc:spChg>
        <pc:spChg chg="mod">
          <ac:chgData name="Antonio Alessandro Rotta" userId="4e15074a86ea974c" providerId="LiveId" clId="{5EE988E7-230D-4005-AB3C-EF4978EA4CB7}" dt="2026-02-03T10:53:14.043" v="3348" actId="14100"/>
          <ac:spMkLst>
            <pc:docMk/>
            <pc:sldMk cId="1602033548" sldId="274"/>
            <ac:spMk id="16" creationId="{B3C4E682-7C4A-5B9F-8242-156F954C4C2E}"/>
          </ac:spMkLst>
        </pc:spChg>
        <pc:spChg chg="mod">
          <ac:chgData name="Antonio Alessandro Rotta" userId="4e15074a86ea974c" providerId="LiveId" clId="{5EE988E7-230D-4005-AB3C-EF4978EA4CB7}" dt="2026-02-03T10:53:19.607" v="3351" actId="14100"/>
          <ac:spMkLst>
            <pc:docMk/>
            <pc:sldMk cId="1602033548" sldId="274"/>
            <ac:spMk id="22" creationId="{2C82BDB6-8CB0-B537-8E9D-F2440CF772E5}"/>
          </ac:spMkLst>
        </pc:spChg>
        <pc:spChg chg="mod">
          <ac:chgData name="Antonio Alessandro Rotta" userId="4e15074a86ea974c" providerId="LiveId" clId="{5EE988E7-230D-4005-AB3C-EF4978EA4CB7}" dt="2026-02-03T10:57:08.402" v="3393" actId="14100"/>
          <ac:spMkLst>
            <pc:docMk/>
            <pc:sldMk cId="1602033548" sldId="274"/>
            <ac:spMk id="23" creationId="{56CB5AF6-C70C-C940-46FD-6B6C5FA9DC5E}"/>
          </ac:spMkLst>
        </pc:spChg>
        <pc:spChg chg="mod">
          <ac:chgData name="Antonio Alessandro Rotta" userId="4e15074a86ea974c" providerId="LiveId" clId="{5EE988E7-230D-4005-AB3C-EF4978EA4CB7}" dt="2026-02-03T10:57:18.643" v="3395" actId="14100"/>
          <ac:spMkLst>
            <pc:docMk/>
            <pc:sldMk cId="1602033548" sldId="274"/>
            <ac:spMk id="24" creationId="{9A601434-E0FF-6494-FDCD-971B522B881A}"/>
          </ac:spMkLst>
        </pc:spChg>
        <pc:spChg chg="mod">
          <ac:chgData name="Antonio Alessandro Rotta" userId="4e15074a86ea974c" providerId="LiveId" clId="{5EE988E7-230D-4005-AB3C-EF4978EA4CB7}" dt="2026-02-03T10:57:18.643" v="3395" actId="14100"/>
          <ac:spMkLst>
            <pc:docMk/>
            <pc:sldMk cId="1602033548" sldId="274"/>
            <ac:spMk id="27" creationId="{3A5776EA-F2E1-3FC0-4629-8E1059D26FDE}"/>
          </ac:spMkLst>
        </pc:spChg>
        <pc:spChg chg="mod">
          <ac:chgData name="Antonio Alessandro Rotta" userId="4e15074a86ea974c" providerId="LiveId" clId="{5EE988E7-230D-4005-AB3C-EF4978EA4CB7}" dt="2026-02-03T11:00:16.322" v="3588" actId="20577"/>
          <ac:spMkLst>
            <pc:docMk/>
            <pc:sldMk cId="1602033548" sldId="274"/>
            <ac:spMk id="28" creationId="{CDB9597B-E001-60AB-9C51-6184BAC21279}"/>
          </ac:spMkLst>
        </pc:spChg>
        <pc:spChg chg="mod">
          <ac:chgData name="Antonio Alessandro Rotta" userId="4e15074a86ea974c" providerId="LiveId" clId="{5EE988E7-230D-4005-AB3C-EF4978EA4CB7}" dt="2026-02-03T10:56:48.646" v="3388" actId="14100"/>
          <ac:spMkLst>
            <pc:docMk/>
            <pc:sldMk cId="1602033548" sldId="274"/>
            <ac:spMk id="33" creationId="{07EB7BC4-65DD-4A08-8D15-A206F1F963C5}"/>
          </ac:spMkLst>
        </pc:spChg>
        <pc:spChg chg="mod">
          <ac:chgData name="Antonio Alessandro Rotta" userId="4e15074a86ea974c" providerId="LiveId" clId="{5EE988E7-230D-4005-AB3C-EF4978EA4CB7}" dt="2026-02-03T10:56:23.696" v="3385" actId="255"/>
          <ac:spMkLst>
            <pc:docMk/>
            <pc:sldMk cId="1602033548" sldId="274"/>
            <ac:spMk id="34" creationId="{4BD3F271-3992-ACFD-C93E-7F38BC956919}"/>
          </ac:spMkLst>
        </pc:spChg>
        <pc:spChg chg="mod">
          <ac:chgData name="Antonio Alessandro Rotta" userId="4e15074a86ea974c" providerId="LiveId" clId="{5EE988E7-230D-4005-AB3C-EF4978EA4CB7}" dt="2026-02-03T10:55:39.700" v="3382" actId="14100"/>
          <ac:spMkLst>
            <pc:docMk/>
            <pc:sldMk cId="1602033548" sldId="274"/>
            <ac:spMk id="38" creationId="{0878587D-3525-E903-B2D3-9D4433BBD1EF}"/>
          </ac:spMkLst>
        </pc:spChg>
        <pc:spChg chg="mod">
          <ac:chgData name="Antonio Alessandro Rotta" userId="4e15074a86ea974c" providerId="LiveId" clId="{5EE988E7-230D-4005-AB3C-EF4978EA4CB7}" dt="2026-02-03T10:53:17.409" v="3350" actId="14100"/>
          <ac:spMkLst>
            <pc:docMk/>
            <pc:sldMk cId="1602033548" sldId="274"/>
            <ac:spMk id="41" creationId="{BD7731DE-D66E-38E5-EA37-7FDE52334E9B}"/>
          </ac:spMkLst>
        </pc:spChg>
        <pc:spChg chg="mod">
          <ac:chgData name="Antonio Alessandro Rotta" userId="4e15074a86ea974c" providerId="LiveId" clId="{5EE988E7-230D-4005-AB3C-EF4978EA4CB7}" dt="2026-02-03T10:56:50.584" v="3389" actId="14100"/>
          <ac:spMkLst>
            <pc:docMk/>
            <pc:sldMk cId="1602033548" sldId="274"/>
            <ac:spMk id="43" creationId="{3BEBA913-EE80-F3DA-ED19-DC5991721A7D}"/>
          </ac:spMkLst>
        </pc:spChg>
        <pc:spChg chg="mod">
          <ac:chgData name="Antonio Alessandro Rotta" userId="4e15074a86ea974c" providerId="LiveId" clId="{5EE988E7-230D-4005-AB3C-EF4978EA4CB7}" dt="2026-02-03T10:55:46.563" v="3383" actId="14100"/>
          <ac:spMkLst>
            <pc:docMk/>
            <pc:sldMk cId="1602033548" sldId="274"/>
            <ac:spMk id="45" creationId="{716C5325-16AF-F1AA-2A0E-B5691F80586D}"/>
          </ac:spMkLst>
        </pc:spChg>
        <pc:spChg chg="mod">
          <ac:chgData name="Antonio Alessandro Rotta" userId="4e15074a86ea974c" providerId="LiveId" clId="{5EE988E7-230D-4005-AB3C-EF4978EA4CB7}" dt="2026-02-03T10:56:48.646" v="3388" actId="14100"/>
          <ac:spMkLst>
            <pc:docMk/>
            <pc:sldMk cId="1602033548" sldId="274"/>
            <ac:spMk id="49" creationId="{A61614F5-46C7-B75C-2AD6-E7A41F6F2C59}"/>
          </ac:spMkLst>
        </pc:spChg>
        <pc:picChg chg="add mod">
          <ac:chgData name="Antonio Alessandro Rotta" userId="4e15074a86ea974c" providerId="LiveId" clId="{5EE988E7-230D-4005-AB3C-EF4978EA4CB7}" dt="2026-02-03T11:10:24.077" v="3645"/>
          <ac:picMkLst>
            <pc:docMk/>
            <pc:sldMk cId="1602033548" sldId="274"/>
            <ac:picMk id="7" creationId="{EA661C48-9CA0-91EB-0D33-C05E77BF6B32}"/>
          </ac:picMkLst>
        </pc:picChg>
        <pc:picChg chg="del">
          <ac:chgData name="Antonio Alessandro Rotta" userId="4e15074a86ea974c" providerId="LiveId" clId="{5EE988E7-230D-4005-AB3C-EF4978EA4CB7}" dt="2026-02-03T11:10:25.842" v="3646" actId="478"/>
          <ac:picMkLst>
            <pc:docMk/>
            <pc:sldMk cId="1602033548" sldId="274"/>
            <ac:picMk id="59" creationId="{CC914348-D4EC-9705-C226-DFE011E44AA5}"/>
          </ac:picMkLst>
        </pc:picChg>
      </pc:sldChg>
    </pc:docChg>
  </pc:docChgLst>
  <pc:docChgLst>
    <pc:chgData name="Antonio Alessandro Rotta" userId="4e15074a86ea974c" providerId="Windows Live" clId="Web-{31CD5391-EDA3-E2A6-B757-3582D8FD3BC9}"/>
    <pc:docChg chg="modSld">
      <pc:chgData name="Antonio Alessandro Rotta" userId="4e15074a86ea974c" providerId="Windows Live" clId="Web-{31CD5391-EDA3-E2A6-B757-3582D8FD3BC9}" dt="2026-01-26T09:27:16.336" v="3" actId="20577"/>
      <pc:docMkLst>
        <pc:docMk/>
      </pc:docMkLst>
      <pc:sldChg chg="modSp">
        <pc:chgData name="Antonio Alessandro Rotta" userId="4e15074a86ea974c" providerId="Windows Live" clId="Web-{31CD5391-EDA3-E2A6-B757-3582D8FD3BC9}" dt="2026-01-26T09:27:16.336" v="3" actId="20577"/>
        <pc:sldMkLst>
          <pc:docMk/>
          <pc:sldMk cId="700765650" sldId="266"/>
        </pc:sldMkLst>
        <pc:spChg chg="mod">
          <ac:chgData name="Antonio Alessandro Rotta" userId="4e15074a86ea974c" providerId="Windows Live" clId="Web-{31CD5391-EDA3-E2A6-B757-3582D8FD3BC9}" dt="2026-01-26T09:25:51.509" v="0" actId="14100"/>
          <ac:spMkLst>
            <pc:docMk/>
            <pc:sldMk cId="700765650" sldId="266"/>
            <ac:spMk id="10" creationId="{66804BB5-9602-4C1F-FAC0-3C8159B15BAC}"/>
          </ac:spMkLst>
        </pc:spChg>
        <pc:spChg chg="mod">
          <ac:chgData name="Antonio Alessandro Rotta" userId="4e15074a86ea974c" providerId="Windows Live" clId="Web-{31CD5391-EDA3-E2A6-B757-3582D8FD3BC9}" dt="2026-01-26T09:27:16.336" v="3" actId="20577"/>
          <ac:spMkLst>
            <pc:docMk/>
            <pc:sldMk cId="700765650" sldId="266"/>
            <ac:spMk id="22" creationId="{0F4A71A7-B4E2-EDA1-9FDD-381A6081B5ED}"/>
          </ac:spMkLst>
        </pc:spChg>
      </pc:sldChg>
    </pc:docChg>
  </pc:docChgLst>
  <pc:docChgLst>
    <pc:chgData name="Antonio Alessandro Rotta" userId="4e15074a86ea974c" providerId="Windows Live" clId="Web-{64A64A9D-F048-BB18-B7F8-A98F4619ECD0}"/>
    <pc:docChg chg="modSld">
      <pc:chgData name="Antonio Alessandro Rotta" userId="4e15074a86ea974c" providerId="Windows Live" clId="Web-{64A64A9D-F048-BB18-B7F8-A98F4619ECD0}" dt="2026-01-27T10:38:00.300" v="565" actId="20577"/>
      <pc:docMkLst>
        <pc:docMk/>
      </pc:docMkLst>
      <pc:sldChg chg="addSp delSp modSp">
        <pc:chgData name="Antonio Alessandro Rotta" userId="4e15074a86ea974c" providerId="Windows Live" clId="Web-{64A64A9D-F048-BB18-B7F8-A98F4619ECD0}" dt="2026-01-27T09:10:41.007" v="285" actId="20577"/>
        <pc:sldMkLst>
          <pc:docMk/>
          <pc:sldMk cId="1628667731" sldId="259"/>
        </pc:sldMkLst>
        <pc:spChg chg="add mod">
          <ac:chgData name="Antonio Alessandro Rotta" userId="4e15074a86ea974c" providerId="Windows Live" clId="Web-{64A64A9D-F048-BB18-B7F8-A98F4619ECD0}" dt="2026-01-27T09:10:41.007" v="285" actId="20577"/>
          <ac:spMkLst>
            <pc:docMk/>
            <pc:sldMk cId="1628667731" sldId="259"/>
            <ac:spMk id="6" creationId="{84D818C1-F119-D210-B1D4-384C6E3D122A}"/>
          </ac:spMkLst>
        </pc:spChg>
        <pc:spChg chg="mod">
          <ac:chgData name="Antonio Alessandro Rotta" userId="4e15074a86ea974c" providerId="Windows Live" clId="Web-{64A64A9D-F048-BB18-B7F8-A98F4619ECD0}" dt="2026-01-27T09:02:57.708" v="219" actId="14100"/>
          <ac:spMkLst>
            <pc:docMk/>
            <pc:sldMk cId="1628667731" sldId="259"/>
            <ac:spMk id="17" creationId="{2C973829-1DBB-D6D5-C2D3-ED3830DFD360}"/>
          </ac:spMkLst>
        </pc:spChg>
        <pc:spChg chg="mod">
          <ac:chgData name="Antonio Alessandro Rotta" userId="4e15074a86ea974c" providerId="Windows Live" clId="Web-{64A64A9D-F048-BB18-B7F8-A98F4619ECD0}" dt="2026-01-27T09:03:09.364" v="221" actId="14100"/>
          <ac:spMkLst>
            <pc:docMk/>
            <pc:sldMk cId="1628667731" sldId="259"/>
            <ac:spMk id="18" creationId="{E0933D9B-4EE3-A25B-21DB-D44486280262}"/>
          </ac:spMkLst>
        </pc:spChg>
        <pc:spChg chg="mod">
          <ac:chgData name="Antonio Alessandro Rotta" userId="4e15074a86ea974c" providerId="Windows Live" clId="Web-{64A64A9D-F048-BB18-B7F8-A98F4619ECD0}" dt="2026-01-27T09:09:52.788" v="283" actId="14100"/>
          <ac:spMkLst>
            <pc:docMk/>
            <pc:sldMk cId="1628667731" sldId="259"/>
            <ac:spMk id="19" creationId="{87F6B7C2-C8A8-00E6-B031-BF78F47E74C2}"/>
          </ac:spMkLst>
        </pc:spChg>
        <pc:picChg chg="mod">
          <ac:chgData name="Antonio Alessandro Rotta" userId="4e15074a86ea974c" providerId="Windows Live" clId="Web-{64A64A9D-F048-BB18-B7F8-A98F4619ECD0}" dt="2026-01-27T08:42:24.354" v="1" actId="1076"/>
          <ac:picMkLst>
            <pc:docMk/>
            <pc:sldMk cId="1628667731" sldId="259"/>
            <ac:picMk id="3" creationId="{A6F408FA-4525-A481-6F1A-83CC2AF4E67C}"/>
          </ac:picMkLst>
        </pc:picChg>
        <pc:picChg chg="mod">
          <ac:chgData name="Antonio Alessandro Rotta" userId="4e15074a86ea974c" providerId="Windows Live" clId="Web-{64A64A9D-F048-BB18-B7F8-A98F4619ECD0}" dt="2026-01-27T09:01:27.660" v="200" actId="1076"/>
          <ac:picMkLst>
            <pc:docMk/>
            <pc:sldMk cId="1628667731" sldId="259"/>
            <ac:picMk id="8" creationId="{0DF24251-4351-DB4A-33FC-F9CE495506F5}"/>
          </ac:picMkLst>
        </pc:picChg>
        <pc:picChg chg="mod">
          <ac:chgData name="Antonio Alessandro Rotta" userId="4e15074a86ea974c" providerId="Windows Live" clId="Web-{64A64A9D-F048-BB18-B7F8-A98F4619ECD0}" dt="2026-01-27T09:01:33.097" v="202" actId="1076"/>
          <ac:picMkLst>
            <pc:docMk/>
            <pc:sldMk cId="1628667731" sldId="259"/>
            <ac:picMk id="10" creationId="{1E4DB626-02B2-8A75-53F2-165FD03A5103}"/>
          </ac:picMkLst>
        </pc:picChg>
        <pc:picChg chg="mod">
          <ac:chgData name="Antonio Alessandro Rotta" userId="4e15074a86ea974c" providerId="Windows Live" clId="Web-{64A64A9D-F048-BB18-B7F8-A98F4619ECD0}" dt="2026-01-27T09:01:30.769" v="201" actId="1076"/>
          <ac:picMkLst>
            <pc:docMk/>
            <pc:sldMk cId="1628667731" sldId="259"/>
            <ac:picMk id="11" creationId="{B54CBBF3-C275-6915-DFB5-4461850D183D}"/>
          </ac:picMkLst>
        </pc:picChg>
        <pc:picChg chg="add del mod">
          <ac:chgData name="Antonio Alessandro Rotta" userId="4e15074a86ea974c" providerId="Windows Live" clId="Web-{64A64A9D-F048-BB18-B7F8-A98F4619ECD0}" dt="2026-01-27T09:01:49.410" v="204" actId="1076"/>
          <ac:picMkLst>
            <pc:docMk/>
            <pc:sldMk cId="1628667731" sldId="259"/>
            <ac:picMk id="14" creationId="{AC771793-D27B-4938-DE8D-24D16F30A937}"/>
          </ac:picMkLst>
        </pc:picChg>
      </pc:sldChg>
      <pc:sldChg chg="modSp">
        <pc:chgData name="Antonio Alessandro Rotta" userId="4e15074a86ea974c" providerId="Windows Live" clId="Web-{64A64A9D-F048-BB18-B7F8-A98F4619ECD0}" dt="2026-01-27T10:38:00.300" v="565" actId="20577"/>
        <pc:sldMkLst>
          <pc:docMk/>
          <pc:sldMk cId="700765650" sldId="266"/>
        </pc:sldMkLst>
        <pc:spChg chg="mod">
          <ac:chgData name="Antonio Alessandro Rotta" userId="4e15074a86ea974c" providerId="Windows Live" clId="Web-{64A64A9D-F048-BB18-B7F8-A98F4619ECD0}" dt="2026-01-27T10:38:00.300" v="565" actId="20577"/>
          <ac:spMkLst>
            <pc:docMk/>
            <pc:sldMk cId="700765650" sldId="266"/>
            <ac:spMk id="28" creationId="{F0BFB93D-A57E-284E-DDBC-ECDBEFC017B4}"/>
          </ac:spMkLst>
        </pc:spChg>
      </pc:sldChg>
      <pc:sldChg chg="modSp">
        <pc:chgData name="Antonio Alessandro Rotta" userId="4e15074a86ea974c" providerId="Windows Live" clId="Web-{64A64A9D-F048-BB18-B7F8-A98F4619ECD0}" dt="2026-01-27T09:13:14.258" v="373" actId="20577"/>
        <pc:sldMkLst>
          <pc:docMk/>
          <pc:sldMk cId="3690956115" sldId="269"/>
        </pc:sldMkLst>
        <pc:spChg chg="mod">
          <ac:chgData name="Antonio Alessandro Rotta" userId="4e15074a86ea974c" providerId="Windows Live" clId="Web-{64A64A9D-F048-BB18-B7F8-A98F4619ECD0}" dt="2026-01-27T09:13:11.101" v="371" actId="20577"/>
          <ac:spMkLst>
            <pc:docMk/>
            <pc:sldMk cId="3690956115" sldId="269"/>
            <ac:spMk id="8" creationId="{E3D3CC32-C3AB-7FBD-37BD-ED9AD1D24997}"/>
          </ac:spMkLst>
        </pc:spChg>
        <pc:spChg chg="mod">
          <ac:chgData name="Antonio Alessandro Rotta" userId="4e15074a86ea974c" providerId="Windows Live" clId="Web-{64A64A9D-F048-BB18-B7F8-A98F4619ECD0}" dt="2026-01-27T09:13:14.258" v="373" actId="20577"/>
          <ac:spMkLst>
            <pc:docMk/>
            <pc:sldMk cId="3690956115" sldId="269"/>
            <ac:spMk id="14" creationId="{89B25136-4669-17E1-937E-EB142997FF11}"/>
          </ac:spMkLst>
        </pc:spChg>
        <pc:spChg chg="mod">
          <ac:chgData name="Antonio Alessandro Rotta" userId="4e15074a86ea974c" providerId="Windows Live" clId="Web-{64A64A9D-F048-BB18-B7F8-A98F4619ECD0}" dt="2026-01-27T09:12:39.773" v="334" actId="20577"/>
          <ac:spMkLst>
            <pc:docMk/>
            <pc:sldMk cId="3690956115" sldId="269"/>
            <ac:spMk id="29" creationId="{C2A58842-5A7F-017A-D27C-9F4AF92095E7}"/>
          </ac:spMkLst>
        </pc:spChg>
      </pc:sldChg>
      <pc:sldChg chg="modSp">
        <pc:chgData name="Antonio Alessandro Rotta" userId="4e15074a86ea974c" providerId="Windows Live" clId="Web-{64A64A9D-F048-BB18-B7F8-A98F4619ECD0}" dt="2026-01-27T09:24:50.420" v="553" actId="1076"/>
        <pc:sldMkLst>
          <pc:docMk/>
          <pc:sldMk cId="3810637274" sldId="273"/>
        </pc:sldMkLst>
        <pc:spChg chg="mod">
          <ac:chgData name="Antonio Alessandro Rotta" userId="4e15074a86ea974c" providerId="Windows Live" clId="Web-{64A64A9D-F048-BB18-B7F8-A98F4619ECD0}" dt="2026-01-27T09:24:50.420" v="553" actId="1076"/>
          <ac:spMkLst>
            <pc:docMk/>
            <pc:sldMk cId="3810637274" sldId="273"/>
            <ac:spMk id="23" creationId="{EE1C2E9D-71B2-C5E3-F081-3FC4750D8801}"/>
          </ac:spMkLst>
        </pc:spChg>
        <pc:spChg chg="mod">
          <ac:chgData name="Antonio Alessandro Rotta" userId="4e15074a86ea974c" providerId="Windows Live" clId="Web-{64A64A9D-F048-BB18-B7F8-A98F4619ECD0}" dt="2026-01-27T09:14:16.930" v="384" actId="20577"/>
          <ac:spMkLst>
            <pc:docMk/>
            <pc:sldMk cId="3810637274" sldId="273"/>
            <ac:spMk id="29" creationId="{2EB2B9F8-5CE6-0866-9757-30F94B6477D0}"/>
          </ac:spMkLst>
        </pc:spChg>
        <pc:spChg chg="mod">
          <ac:chgData name="Antonio Alessandro Rotta" userId="4e15074a86ea974c" providerId="Windows Live" clId="Web-{64A64A9D-F048-BB18-B7F8-A98F4619ECD0}" dt="2026-01-27T09:13:51.727" v="374" actId="20577"/>
          <ac:spMkLst>
            <pc:docMk/>
            <pc:sldMk cId="3810637274" sldId="273"/>
            <ac:spMk id="31" creationId="{0537980F-8EB0-0E84-0192-9C540E5D361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C98D8-8519-44B7-9E66-E0EF19A27444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A4674-1547-46D7-9B5E-E656E25C6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07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D8121-945D-E428-E109-502073EFA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5540D86-B5CE-03CC-8AD9-A86D89D3D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0DB680-19ED-348F-1B53-BDEC410F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3BAD-9AA0-48FD-B886-8D94ECA16168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9B515B-E732-E25B-D545-661F69C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9545F2-1595-ACCF-252C-B92E3A51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5A97-12F6-47C4-96E4-22B54BC56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72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AB98C-2D64-EE7A-DF69-084A28E7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B2B8C20-C3B3-E80D-E3FD-2AABDFFA4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EE8B98-47CD-EA3D-A8A3-481C63D4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3BAD-9AA0-48FD-B886-8D94ECA16168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146C70-E524-3959-71BC-8E534E8BF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A3EE6C-2732-6CA4-3CD4-2B6B4EB7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5A97-12F6-47C4-96E4-22B54BC56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12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9B9E9D7-AA5D-1EFF-5741-6AA0A1C35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EB0A18-034D-ADB9-297A-476E39518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2E45BF-93C9-8B38-0D42-E624A17A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3BAD-9AA0-48FD-B886-8D94ECA16168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35EB3-E491-46E7-780E-279981EB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5BB81D-6D63-7007-EC45-8312BCB7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5A97-12F6-47C4-96E4-22B54BC56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28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3D5624-8941-C21B-CB7D-C03648AA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1E6DD-6985-F74C-3037-32B3BDAAC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7F487B-95D9-CD23-AB33-937683B0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3BAD-9AA0-48FD-B886-8D94ECA16168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06A626-09FA-2A6A-5080-8DAF7D96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A22B69-76F1-690D-E59A-23DCC324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5A97-12F6-47C4-96E4-22B54BC56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29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2B64C9-F79E-9035-BBAC-E61796ED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21484E-2283-46F2-C67D-5A3F04114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09AB8B-B183-9F08-89AD-9F39148B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3BAD-9AA0-48FD-B886-8D94ECA16168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EE8D10-491E-5EAF-E50D-D6E35B52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979D0F-569D-D873-758E-831CFE94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5A97-12F6-47C4-96E4-22B54BC56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56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7A01B1-B1D6-3147-F3FE-1650400A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07FBDE-9E61-0D69-BAAD-2B38F9F38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1CE60A-6257-D0B8-FB91-2DF18EA10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54C67E-FB55-B1B9-824A-D37E4079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3BAD-9AA0-48FD-B886-8D94ECA16168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C57EB9-A007-8D77-C8E7-172DB14D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D2B041-2644-36D6-8D69-04CFB3E4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5A97-12F6-47C4-96E4-22B54BC56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0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DCD7C0-8149-42AF-7318-58CFB324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1B7994-BEFF-DC97-CBFB-7FE90C013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05FED9-2E13-56E2-8B73-EF1CB2C6D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1FA925-4169-BB89-6DBB-45951D5E9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B1612FA-4878-8109-0BDF-64F5EF3AA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122DDFA-CB33-56D8-A4F0-84B2E29E3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3BAD-9AA0-48FD-B886-8D94ECA16168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D307EAE-5D0C-DDEC-58E2-B8FC54D1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ECDF34-C884-49F2-09F3-54CA8960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5A97-12F6-47C4-96E4-22B54BC56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55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F5C30F-F9AE-5BF0-0457-D260B3AB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73033DA-04F4-C993-02A7-542970EE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3BAD-9AA0-48FD-B886-8D94ECA16168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81691A-636A-8C55-B60C-14D6BDBC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097C57A-AC63-E377-60AA-EE7337AC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5A97-12F6-47C4-96E4-22B54BC56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97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6DC5CC3-A4D0-AA03-88F1-EB7ADB0FE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3BAD-9AA0-48FD-B886-8D94ECA16168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9A289B-B1D9-14C9-1ABE-C179C376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F03DCE-ACE6-43AE-69EB-478DC07E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5A97-12F6-47C4-96E4-22B54BC56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82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02FC48-AB3A-2BEC-FE6F-6AC1638C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B51478-859D-3AD7-915B-86F04ACFB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93173C-1B87-2CAD-C09E-310F9DA35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3DD3DE-25F7-4ED1-F383-868B694F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3BAD-9AA0-48FD-B886-8D94ECA16168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AE7091-935A-CF58-BA0E-5EB973BB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0E9722-39E5-278C-37CA-D10A9E1E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5A97-12F6-47C4-96E4-22B54BC56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61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255C1D-30CE-AB16-F0CD-1E9E5DCB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79C381E-FC99-C658-0550-026C13E6B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097E5A-98B1-84DC-3810-04CC6A708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7E12B4-841A-9D84-6B9F-61F4D574C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3BAD-9AA0-48FD-B886-8D94ECA16168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B9AA6E-9A59-E62E-2301-DA17AEFF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354BC2-D095-EFC6-E7A7-7FB91A7B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5A97-12F6-47C4-96E4-22B54BC56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19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5907788-3F46-D731-3CE0-CFC7FCEF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5AEBF5-ADF5-4BDF-7EB4-37C661B54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C57C5B-527B-F81C-4524-EDEBEC2C2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33BAD-9AA0-48FD-B886-8D94ECA16168}" type="datetimeFigureOut">
              <a:rPr lang="it-IT" smtClean="0"/>
              <a:t>04/02/2026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0685AC-E276-CE29-C59B-6CA965A1C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2A5BBC-5239-6E4E-A2B9-885236CC7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A5A97-12F6-47C4-96E4-22B54BC56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57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.png"/><Relationship Id="rId5" Type="http://schemas.openxmlformats.org/officeDocument/2006/relationships/image" Target="../media/image30.svg"/><Relationship Id="rId10" Type="http://schemas.openxmlformats.org/officeDocument/2006/relationships/hyperlink" Target="https://erasmus-plus.ec.europa.eu/resources-and-tools/distance-calculator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rc.it/internazionale/erasmus/erasmus-mobilita-studenti/mobilita-erasmus-traineeship-smt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s://unirc.portaleamministrazionetrasparente.it/index.php?id_oggetto=22&amp;id_doc=3252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rc.it/internazionale/erasmus/erasmus-mobilita-studenti/mobilita-erasmus-traineeship-smt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hyperlink" Target="https://unirc.portaleamministrazionetrasparente.it/index.php?id_oggetto=22&amp;id_doc=32528" TargetMode="Externa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hyperlink" Target="https://unirc.portaleamministrazionetrasparente.it/index.php?id_oggetto=22&amp;id_doc=3252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hyperlink" Target="https://www.unirc.it/internazionale/erasmus/erasmus-mobilita-studenti/mobilita-erasmus-traineeship-sm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hyperlink" Target="https://unirc.portaleamministrazionetrasparente.it/index.php?id_oggetto=22&amp;id_doc=3252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hyperlink" Target="https://www.unirc.it/internazionale/erasmus/erasmus-mobilita-studenti/mobilita-erasmus-traineeship-sm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hyperlink" Target="https://unirc.portaleamministrazionetrasparente.it/index.php?id_oggetto=22&amp;id_doc=3252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hyperlink" Target="https://www.unirc.it/internazionale/erasmus/erasmus-mobilita-studenti/mobilita-erasmus-traineeship-sm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rc.portaleamministrazionetrasparente.it/index.php?id_oggetto=22&amp;id_doc=32528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unirc.it/internazionale/erasmus/erasmus-mobilita-studenti/mobilita-erasmus-traineeship-smt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FFB26A3-FA86-85D8-1DD5-D961938E2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1"/>
          <a:stretch>
            <a:fillRect/>
          </a:stretch>
        </p:blipFill>
        <p:spPr bwMode="auto">
          <a:xfrm>
            <a:off x="9906000" y="-10393"/>
            <a:ext cx="2286000" cy="68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A2E2AED-67F6-93E7-0F41-0C263977D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-2"/>
            <a:ext cx="228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05D68F-B94D-813E-D481-92BC7483521D}"/>
              </a:ext>
            </a:extLst>
          </p:cNvPr>
          <p:cNvSpPr txBox="1"/>
          <p:nvPr/>
        </p:nvSpPr>
        <p:spPr>
          <a:xfrm>
            <a:off x="2286000" y="1536170"/>
            <a:ext cx="7617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latin typeface="Inter" panose="020B0502030000000004" pitchFamily="34" charset="0"/>
                <a:ea typeface="Inter" panose="020B0502030000000004" pitchFamily="34" charset="0"/>
              </a:rPr>
              <a:t>Bando Erasmus+</a:t>
            </a:r>
          </a:p>
          <a:p>
            <a:pPr algn="ctr"/>
            <a:r>
              <a:rPr lang="it-IT" sz="6000" b="1" dirty="0">
                <a:latin typeface="Inter" panose="020B0502030000000004" pitchFamily="34" charset="0"/>
                <a:ea typeface="Inter" panose="020B0502030000000004" pitchFamily="34" charset="0"/>
              </a:rPr>
              <a:t>Traineeship</a:t>
            </a:r>
          </a:p>
          <a:p>
            <a:pPr algn="ctr"/>
            <a:endParaRPr lang="it-IT" sz="6000" b="1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algn="ctr"/>
            <a:r>
              <a:rPr lang="it-IT" sz="6000" b="1" dirty="0">
                <a:latin typeface="Inter" panose="020B0502030000000004" pitchFamily="34" charset="0"/>
                <a:ea typeface="Inter" panose="020B0502030000000004" pitchFamily="34" charset="0"/>
              </a:rPr>
              <a:t>2025/2026</a:t>
            </a:r>
          </a:p>
        </p:txBody>
      </p:sp>
      <p:pic>
        <p:nvPicPr>
          <p:cNvPr id="7" name="Immagine 6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F7E061F5-3DC7-C6C2-941C-8813B3363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2" y="5943334"/>
            <a:ext cx="1799473" cy="7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75900-3CED-CC5E-F053-5620A1F25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A05094A9-5F67-CB63-8A65-699F3384E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932" y="1173465"/>
            <a:ext cx="472480" cy="472480"/>
          </a:xfrm>
          <a:prstGeom prst="rect">
            <a:avLst/>
          </a:prstGeom>
        </p:spPr>
      </p:pic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BF70F31C-26F9-7A6A-98A1-BD3F3518C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148" y="4607178"/>
            <a:ext cx="472480" cy="472480"/>
          </a:xfrm>
          <a:prstGeom prst="rect">
            <a:avLst/>
          </a:prstGeom>
        </p:spPr>
      </p:pic>
      <p:pic>
        <p:nvPicPr>
          <p:cNvPr id="11" name="Image 3" descr="preencoded.png">
            <a:extLst>
              <a:ext uri="{FF2B5EF4-FFF2-40B4-BE49-F238E27FC236}">
                <a16:creationId xmlns:a16="http://schemas.microsoft.com/office/drawing/2014/main" id="{9B45D871-23D0-537F-00CB-4093EE378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932" y="5290068"/>
            <a:ext cx="472480" cy="47248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7CAFF61-1194-4889-C2D9-011A0A8AB0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t="41957" r="18876" b="30398"/>
          <a:stretch/>
        </p:blipFill>
        <p:spPr>
          <a:xfrm>
            <a:off x="5921488" y="2039360"/>
            <a:ext cx="5785362" cy="143051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4FB29BF-A356-B5C8-31FF-83BEA4BF713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2" t="36151" r="18463" b="32143"/>
          <a:stretch/>
        </p:blipFill>
        <p:spPr>
          <a:xfrm>
            <a:off x="485148" y="2386092"/>
            <a:ext cx="5099575" cy="1425866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09755A3-729B-8102-8DED-66E4E8A6C20C}"/>
              </a:ext>
            </a:extLst>
          </p:cNvPr>
          <p:cNvSpPr txBox="1"/>
          <p:nvPr/>
        </p:nvSpPr>
        <p:spPr>
          <a:xfrm>
            <a:off x="5921487" y="3536102"/>
            <a:ext cx="57853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noProof="1"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https://erasmus-plus.ec.europa.eu/resources-and-tools/distance-calculator</a:t>
            </a:r>
            <a:endParaRPr lang="it-IT" sz="1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26BFE32-A19A-5299-721E-1A0A90BFD09F}"/>
              </a:ext>
            </a:extLst>
          </p:cNvPr>
          <p:cNvSpPr txBox="1"/>
          <p:nvPr/>
        </p:nvSpPr>
        <p:spPr>
          <a:xfrm>
            <a:off x="939412" y="4651604"/>
            <a:ext cx="318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Sostegno Linguistico (OLS)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ED78420-0480-DEE1-001F-CB4987F38C70}"/>
              </a:ext>
            </a:extLst>
          </p:cNvPr>
          <p:cNvSpPr txBox="1"/>
          <p:nvPr/>
        </p:nvSpPr>
        <p:spPr>
          <a:xfrm>
            <a:off x="4126503" y="4658752"/>
            <a:ext cx="759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Accesso a corsi online gratuiti per migliorare le proprie competenze linguistiche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85DDBEB-DAD8-DB95-C098-61FB7792B173}"/>
              </a:ext>
            </a:extLst>
          </p:cNvPr>
          <p:cNvSpPr txBox="1"/>
          <p:nvPr/>
        </p:nvSpPr>
        <p:spPr>
          <a:xfrm>
            <a:off x="957290" y="5342885"/>
            <a:ext cx="3052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Esperienza Internazionale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BC8472A-01D7-F0C1-FA45-FB27FD8C210C}"/>
              </a:ext>
            </a:extLst>
          </p:cNvPr>
          <p:cNvSpPr txBox="1"/>
          <p:nvPr/>
        </p:nvSpPr>
        <p:spPr>
          <a:xfrm>
            <a:off x="3941696" y="5349420"/>
            <a:ext cx="6704344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75"/>
              </a:lnSpc>
            </a:pPr>
            <a:r>
              <a:rPr lang="it-IT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Un'opportunità unica per arricchire il proprio curriculum e acquisire competenze apprezzate nel mondo del lavoro.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68BA6C1-3DDC-A9C4-C52B-344E4E347A5A}"/>
              </a:ext>
            </a:extLst>
          </p:cNvPr>
          <p:cNvSpPr txBox="1"/>
          <p:nvPr/>
        </p:nvSpPr>
        <p:spPr>
          <a:xfrm>
            <a:off x="466932" y="1655236"/>
            <a:ext cx="5009810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75"/>
              </a:lnSpc>
              <a:buClr>
                <a:srgbClr val="0655A2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Un contributo finanziario Erasmus+ in base al costo della vita del paese di destinazione.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28A30C-D408-DC0B-3FBC-8D6125146A8C}"/>
              </a:ext>
            </a:extLst>
          </p:cNvPr>
          <p:cNvSpPr txBox="1"/>
          <p:nvPr/>
        </p:nvSpPr>
        <p:spPr>
          <a:xfrm>
            <a:off x="467717" y="384567"/>
            <a:ext cx="5732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 dirty="0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Vantaggi per gli studenti</a:t>
            </a:r>
          </a:p>
        </p:txBody>
      </p:sp>
      <p:sp>
        <p:nvSpPr>
          <p:cNvPr id="5" name="Shape 22">
            <a:extLst>
              <a:ext uri="{FF2B5EF4-FFF2-40B4-BE49-F238E27FC236}">
                <a16:creationId xmlns:a16="http://schemas.microsoft.com/office/drawing/2014/main" id="{4DF33A5F-9348-D51C-6E46-1B29796EEC1E}"/>
              </a:ext>
            </a:extLst>
          </p:cNvPr>
          <p:cNvSpPr/>
          <p:nvPr/>
        </p:nvSpPr>
        <p:spPr>
          <a:xfrm>
            <a:off x="466932" y="1010519"/>
            <a:ext cx="5732116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0" name="Immagine 9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D4C74DA3-D878-E240-F2FF-5E81A766BD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32" y="5943334"/>
            <a:ext cx="1799473" cy="76085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54EC9C-1134-00D2-AA67-436CDBA5EA1B}"/>
              </a:ext>
            </a:extLst>
          </p:cNvPr>
          <p:cNvSpPr txBox="1"/>
          <p:nvPr/>
        </p:nvSpPr>
        <p:spPr>
          <a:xfrm>
            <a:off x="957290" y="1213979"/>
            <a:ext cx="26582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Contributo Economico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298440-5AE1-3E2F-5C2D-E52374958417}"/>
              </a:ext>
            </a:extLst>
          </p:cNvPr>
          <p:cNvSpPr txBox="1"/>
          <p:nvPr/>
        </p:nvSpPr>
        <p:spPr>
          <a:xfrm>
            <a:off x="5921488" y="1299213"/>
            <a:ext cx="5785363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375"/>
              </a:lnSpc>
              <a:buClr>
                <a:srgbClr val="0655A2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contributo per il viaggio una tantum in base alla distanza del paese di destinazione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58A5B1-0A1B-4090-FB8E-B517F0671B6F}"/>
              </a:ext>
            </a:extLst>
          </p:cNvPr>
          <p:cNvSpPr txBox="1"/>
          <p:nvPr/>
        </p:nvSpPr>
        <p:spPr>
          <a:xfrm>
            <a:off x="485148" y="4019485"/>
            <a:ext cx="11221703" cy="377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375"/>
              </a:lnSpc>
              <a:buClr>
                <a:srgbClr val="0655A2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contributo aggiuntivo di 250€ mensili per studenti beneficiari con un ISEE fino a 27.948,60 €</a:t>
            </a:r>
          </a:p>
        </p:txBody>
      </p:sp>
    </p:spTree>
    <p:extLst>
      <p:ext uri="{BB962C8B-B14F-4D97-AF65-F5344CB8AC3E}">
        <p14:creationId xmlns:p14="http://schemas.microsoft.com/office/powerpoint/2010/main" val="184244360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F3EC2F-8A4F-E5F5-8434-E07F0FC8D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21">
            <a:extLst>
              <a:ext uri="{FF2B5EF4-FFF2-40B4-BE49-F238E27FC236}">
                <a16:creationId xmlns:a16="http://schemas.microsoft.com/office/drawing/2014/main" id="{3BEBA913-EE80-F3DA-ED19-DC5991721A7D}"/>
              </a:ext>
            </a:extLst>
          </p:cNvPr>
          <p:cNvSpPr/>
          <p:nvPr/>
        </p:nvSpPr>
        <p:spPr>
          <a:xfrm>
            <a:off x="8223092" y="3994260"/>
            <a:ext cx="3497462" cy="1713408"/>
          </a:xfrm>
          <a:prstGeom prst="roundRect">
            <a:avLst>
              <a:gd name="adj" fmla="val 7116"/>
            </a:avLst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41" name="Shape 3">
            <a:extLst>
              <a:ext uri="{FF2B5EF4-FFF2-40B4-BE49-F238E27FC236}">
                <a16:creationId xmlns:a16="http://schemas.microsoft.com/office/drawing/2014/main" id="{BD7731DE-D66E-38E5-EA37-7FDE52334E9B}"/>
              </a:ext>
            </a:extLst>
          </p:cNvPr>
          <p:cNvSpPr/>
          <p:nvPr/>
        </p:nvSpPr>
        <p:spPr>
          <a:xfrm>
            <a:off x="8223093" y="1459580"/>
            <a:ext cx="3497461" cy="2015431"/>
          </a:xfrm>
          <a:prstGeom prst="roundRect">
            <a:avLst>
              <a:gd name="adj" fmla="val 6049"/>
            </a:avLst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40" name="Shape 3">
            <a:extLst>
              <a:ext uri="{FF2B5EF4-FFF2-40B4-BE49-F238E27FC236}">
                <a16:creationId xmlns:a16="http://schemas.microsoft.com/office/drawing/2014/main" id="{866BED6E-723C-D1CE-1EAE-0629E0897873}"/>
              </a:ext>
            </a:extLst>
          </p:cNvPr>
          <p:cNvSpPr/>
          <p:nvPr/>
        </p:nvSpPr>
        <p:spPr>
          <a:xfrm>
            <a:off x="4347269" y="1468944"/>
            <a:ext cx="3497461" cy="2015431"/>
          </a:xfrm>
          <a:prstGeom prst="roundRect">
            <a:avLst>
              <a:gd name="adj" fmla="val 6049"/>
            </a:avLst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18A15FB-32EA-E028-284B-A31BE1774431}"/>
              </a:ext>
            </a:extLst>
          </p:cNvPr>
          <p:cNvSpPr/>
          <p:nvPr/>
        </p:nvSpPr>
        <p:spPr>
          <a:xfrm>
            <a:off x="471446" y="1459724"/>
            <a:ext cx="3497461" cy="2015431"/>
          </a:xfrm>
          <a:prstGeom prst="roundRect">
            <a:avLst>
              <a:gd name="adj" fmla="val 6049"/>
            </a:avLst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56B17AE2-F5B6-58D4-77BA-C3F77173DBAA}"/>
              </a:ext>
            </a:extLst>
          </p:cNvPr>
          <p:cNvSpPr/>
          <p:nvPr/>
        </p:nvSpPr>
        <p:spPr>
          <a:xfrm>
            <a:off x="574324" y="1978345"/>
            <a:ext cx="3267475" cy="14506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it-IT" sz="16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Consulta frequentemente la pagina del bando sul portale amministrazione trasparente per aggiornamenti. 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B3C4E682-7C4A-5B9F-8242-156F954C4C2E}"/>
              </a:ext>
            </a:extLst>
          </p:cNvPr>
          <p:cNvSpPr/>
          <p:nvPr/>
        </p:nvSpPr>
        <p:spPr>
          <a:xfrm>
            <a:off x="4462261" y="1984893"/>
            <a:ext cx="3267476" cy="1444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it-IT" sz="1600" dirty="0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Inizia la ricerca di un alloggio con largo anticipo, utilizzando piattaforme dedicate, come </a:t>
            </a:r>
            <a:r>
              <a:rPr lang="it-IT" sz="1600" dirty="0" err="1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ErasmusIntern</a:t>
            </a:r>
            <a:r>
              <a:rPr lang="it-IT" sz="1600" dirty="0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 e </a:t>
            </a:r>
            <a:r>
              <a:rPr lang="it-IT" sz="1600" dirty="0" err="1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Drop’pin@EURES</a:t>
            </a:r>
            <a:r>
              <a:rPr lang="it-IT" sz="1600" dirty="0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.</a:t>
            </a:r>
            <a:endParaRPr lang="it-IT" sz="1600" dirty="0">
              <a:solidFill>
                <a:srgbClr val="272525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</a:endParaRPr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2C82BDB6-8CB0-B537-8E9D-F2440CF772E5}"/>
              </a:ext>
            </a:extLst>
          </p:cNvPr>
          <p:cNvSpPr/>
          <p:nvPr/>
        </p:nvSpPr>
        <p:spPr>
          <a:xfrm>
            <a:off x="8350200" y="1984893"/>
            <a:ext cx="3267475" cy="1444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it-IT" sz="1600" dirty="0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Familiarizza con le basi della lingua del paese ospitante per un'integrazione più facile.</a:t>
            </a:r>
            <a:endParaRPr lang="it-IT" sz="1600" dirty="0">
              <a:latin typeface="Times New Roman"/>
              <a:cs typeface="Times New Roman"/>
            </a:endParaRPr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56CB5AF6-C70C-C940-46FD-6B6C5FA9DC5E}"/>
              </a:ext>
            </a:extLst>
          </p:cNvPr>
          <p:cNvSpPr/>
          <p:nvPr/>
        </p:nvSpPr>
        <p:spPr>
          <a:xfrm>
            <a:off x="4347267" y="3994260"/>
            <a:ext cx="3497462" cy="2200352"/>
          </a:xfrm>
          <a:prstGeom prst="roundRect">
            <a:avLst>
              <a:gd name="adj" fmla="val 7116"/>
            </a:avLst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9A601434-E0FF-6494-FDCD-971B522B881A}"/>
              </a:ext>
            </a:extLst>
          </p:cNvPr>
          <p:cNvSpPr/>
          <p:nvPr/>
        </p:nvSpPr>
        <p:spPr>
          <a:xfrm>
            <a:off x="4462262" y="4098340"/>
            <a:ext cx="3267476" cy="309761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3A5776EA-F2E1-3FC0-4629-8E1059D26FDE}"/>
              </a:ext>
            </a:extLst>
          </p:cNvPr>
          <p:cNvSpPr/>
          <p:nvPr/>
        </p:nvSpPr>
        <p:spPr>
          <a:xfrm>
            <a:off x="4462261" y="4093006"/>
            <a:ext cx="3267476" cy="309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17"/>
              </a:lnSpc>
            </a:pP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Mantieni i Contatti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6">
            <a:extLst>
              <a:ext uri="{FF2B5EF4-FFF2-40B4-BE49-F238E27FC236}">
                <a16:creationId xmlns:a16="http://schemas.microsoft.com/office/drawing/2014/main" id="{CDB9597B-E001-60AB-9C51-6184BAC21279}"/>
              </a:ext>
            </a:extLst>
          </p:cNvPr>
          <p:cNvSpPr/>
          <p:nvPr/>
        </p:nvSpPr>
        <p:spPr>
          <a:xfrm>
            <a:off x="4462261" y="4512181"/>
            <a:ext cx="3267476" cy="11118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it-IT" sz="1400" dirty="0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Resta in contatto con i referenti di </a:t>
            </a:r>
            <a:r>
              <a:rPr lang="it-IT" sz="1400" dirty="0" err="1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UniRC</a:t>
            </a:r>
            <a:r>
              <a:rPr lang="it-IT" sz="1400" dirty="0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 e dell'ente ospitante per qualsiasi necessità. Rivolgiti al Responsabile Erasmus+ del tuo Dipartimento per consigli e supporto personalizzato.</a:t>
            </a:r>
          </a:p>
          <a:p>
            <a:pPr>
              <a:lnSpc>
                <a:spcPts val="2375"/>
              </a:lnSpc>
            </a:pPr>
            <a:endParaRPr lang="it-IT" sz="1400" dirty="0">
              <a:solidFill>
                <a:srgbClr val="272525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</a:endParaRPr>
          </a:p>
        </p:txBody>
      </p:sp>
      <p:sp>
        <p:nvSpPr>
          <p:cNvPr id="34" name="Text 32">
            <a:extLst>
              <a:ext uri="{FF2B5EF4-FFF2-40B4-BE49-F238E27FC236}">
                <a16:creationId xmlns:a16="http://schemas.microsoft.com/office/drawing/2014/main" id="{4BD3F271-3992-ACFD-C93E-7F38BC956919}"/>
              </a:ext>
            </a:extLst>
          </p:cNvPr>
          <p:cNvSpPr/>
          <p:nvPr/>
        </p:nvSpPr>
        <p:spPr>
          <a:xfrm>
            <a:off x="8350200" y="4505360"/>
            <a:ext cx="3254237" cy="1118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it-IT" sz="1600" dirty="0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Conserva tutti i documenti necessari per il riconoscimento dei CFU al tuo rientro.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Shape 22">
            <a:extLst>
              <a:ext uri="{FF2B5EF4-FFF2-40B4-BE49-F238E27FC236}">
                <a16:creationId xmlns:a16="http://schemas.microsoft.com/office/drawing/2014/main" id="{524BD5EE-8CD9-844E-2BAD-25AEE3075740}"/>
              </a:ext>
            </a:extLst>
          </p:cNvPr>
          <p:cNvSpPr/>
          <p:nvPr/>
        </p:nvSpPr>
        <p:spPr>
          <a:xfrm>
            <a:off x="574324" y="1575174"/>
            <a:ext cx="3267475" cy="309761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878587D-3525-E903-B2D3-9D4433BBD1EF}"/>
              </a:ext>
            </a:extLst>
          </p:cNvPr>
          <p:cNvSpPr txBox="1"/>
          <p:nvPr/>
        </p:nvSpPr>
        <p:spPr>
          <a:xfrm>
            <a:off x="467717" y="384567"/>
            <a:ext cx="611989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 dirty="0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Consigli per la tua mobilità </a:t>
            </a: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74099210-0651-4F60-D33E-AC0809512F2A}"/>
              </a:ext>
            </a:extLst>
          </p:cNvPr>
          <p:cNvSpPr/>
          <p:nvPr/>
        </p:nvSpPr>
        <p:spPr>
          <a:xfrm>
            <a:off x="574323" y="1569839"/>
            <a:ext cx="3267475" cy="309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17"/>
              </a:lnSpc>
            </a:pP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Resta Aggiornato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Shape 22">
            <a:extLst>
              <a:ext uri="{FF2B5EF4-FFF2-40B4-BE49-F238E27FC236}">
                <a16:creationId xmlns:a16="http://schemas.microsoft.com/office/drawing/2014/main" id="{716C5325-16AF-F1AA-2A0E-B5691F80586D}"/>
              </a:ext>
            </a:extLst>
          </p:cNvPr>
          <p:cNvSpPr/>
          <p:nvPr/>
        </p:nvSpPr>
        <p:spPr>
          <a:xfrm>
            <a:off x="466932" y="1010519"/>
            <a:ext cx="6119896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47" name="Shape 22">
            <a:extLst>
              <a:ext uri="{FF2B5EF4-FFF2-40B4-BE49-F238E27FC236}">
                <a16:creationId xmlns:a16="http://schemas.microsoft.com/office/drawing/2014/main" id="{EECEB7F0-C161-28CC-C209-0E6D8095C31B}"/>
              </a:ext>
            </a:extLst>
          </p:cNvPr>
          <p:cNvSpPr/>
          <p:nvPr/>
        </p:nvSpPr>
        <p:spPr>
          <a:xfrm>
            <a:off x="4462262" y="1576385"/>
            <a:ext cx="3267475" cy="309761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7528905D-FB3D-3792-0F61-E1D75F8C1E32}"/>
              </a:ext>
            </a:extLst>
          </p:cNvPr>
          <p:cNvSpPr/>
          <p:nvPr/>
        </p:nvSpPr>
        <p:spPr>
          <a:xfrm>
            <a:off x="4462262" y="1576384"/>
            <a:ext cx="3267475" cy="3032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17"/>
              </a:lnSpc>
            </a:pP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Ricerca Alloggio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Shape 22">
            <a:extLst>
              <a:ext uri="{FF2B5EF4-FFF2-40B4-BE49-F238E27FC236}">
                <a16:creationId xmlns:a16="http://schemas.microsoft.com/office/drawing/2014/main" id="{A39B84B5-18C7-947A-2A7E-3514EF833546}"/>
              </a:ext>
            </a:extLst>
          </p:cNvPr>
          <p:cNvSpPr/>
          <p:nvPr/>
        </p:nvSpPr>
        <p:spPr>
          <a:xfrm>
            <a:off x="8350201" y="1576385"/>
            <a:ext cx="3267475" cy="309761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31999397-2D5A-242D-CDA9-2790604BB117}"/>
              </a:ext>
            </a:extLst>
          </p:cNvPr>
          <p:cNvSpPr/>
          <p:nvPr/>
        </p:nvSpPr>
        <p:spPr>
          <a:xfrm>
            <a:off x="8350201" y="1576384"/>
            <a:ext cx="3267475" cy="3032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17"/>
              </a:lnSpc>
            </a:pP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Impara la Lingua Locale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hape 22">
            <a:extLst>
              <a:ext uri="{FF2B5EF4-FFF2-40B4-BE49-F238E27FC236}">
                <a16:creationId xmlns:a16="http://schemas.microsoft.com/office/drawing/2014/main" id="{A61614F5-46C7-B75C-2AD6-E7A41F6F2C59}"/>
              </a:ext>
            </a:extLst>
          </p:cNvPr>
          <p:cNvSpPr/>
          <p:nvPr/>
        </p:nvSpPr>
        <p:spPr>
          <a:xfrm>
            <a:off x="8350199" y="4098340"/>
            <a:ext cx="3254242" cy="305962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07EB7BC4-65DD-4A08-8D15-A206F1F963C5}"/>
              </a:ext>
            </a:extLst>
          </p:cNvPr>
          <p:cNvSpPr/>
          <p:nvPr/>
        </p:nvSpPr>
        <p:spPr>
          <a:xfrm>
            <a:off x="8350199" y="4093007"/>
            <a:ext cx="3254241" cy="3097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17"/>
              </a:lnSpc>
            </a:pP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Documenta l'Esperienza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hape 3">
            <a:extLst>
              <a:ext uri="{FF2B5EF4-FFF2-40B4-BE49-F238E27FC236}">
                <a16:creationId xmlns:a16="http://schemas.microsoft.com/office/drawing/2014/main" id="{61EDFEF4-EDFE-72EB-CF5F-D9862014A3F2}"/>
              </a:ext>
            </a:extLst>
          </p:cNvPr>
          <p:cNvSpPr/>
          <p:nvPr/>
        </p:nvSpPr>
        <p:spPr>
          <a:xfrm>
            <a:off x="466932" y="3994261"/>
            <a:ext cx="3497461" cy="1713408"/>
          </a:xfrm>
          <a:prstGeom prst="roundRect">
            <a:avLst>
              <a:gd name="adj" fmla="val 6049"/>
            </a:avLst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3" name="Text 8">
            <a:extLst>
              <a:ext uri="{FF2B5EF4-FFF2-40B4-BE49-F238E27FC236}">
                <a16:creationId xmlns:a16="http://schemas.microsoft.com/office/drawing/2014/main" id="{4D8C1B57-F142-8F34-09DE-82415C556F80}"/>
              </a:ext>
            </a:extLst>
          </p:cNvPr>
          <p:cNvSpPr/>
          <p:nvPr/>
        </p:nvSpPr>
        <p:spPr>
          <a:xfrm>
            <a:off x="569810" y="4512881"/>
            <a:ext cx="3267475" cy="14506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it-IT" sz="16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Pianifica e tieni traccia delle spese che dovrai sostenere per la mobilità.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998E858A-D233-0E8D-AF3A-39E7B407D35A}"/>
              </a:ext>
            </a:extLst>
          </p:cNvPr>
          <p:cNvSpPr/>
          <p:nvPr/>
        </p:nvSpPr>
        <p:spPr>
          <a:xfrm>
            <a:off x="569810" y="4109710"/>
            <a:ext cx="3267475" cy="309761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91FDD413-9680-9BC9-FB2A-76415B358605}"/>
              </a:ext>
            </a:extLst>
          </p:cNvPr>
          <p:cNvSpPr/>
          <p:nvPr/>
        </p:nvSpPr>
        <p:spPr>
          <a:xfrm>
            <a:off x="569809" y="4104375"/>
            <a:ext cx="3267475" cy="309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17"/>
              </a:lnSpc>
            </a:pP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Gestisci il Budget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EA661C48-9CA0-91EB-0D33-C05E77BF6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5" y="5963536"/>
            <a:ext cx="1799473" cy="7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3354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C3352-6585-F141-90D0-003DC3841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9807252-5AEA-895D-82D5-1F1C2F25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032"/>
          <a:stretch>
            <a:fillRect/>
          </a:stretch>
        </p:blipFill>
        <p:spPr>
          <a:xfrm>
            <a:off x="7844175" y="-2778"/>
            <a:ext cx="4347825" cy="6860778"/>
          </a:xfrm>
          <a:prstGeom prst="rect">
            <a:avLst/>
          </a:prstGeom>
        </p:spPr>
      </p:pic>
      <p:sp>
        <p:nvSpPr>
          <p:cNvPr id="4" name="Text 3">
            <a:extLst>
              <a:ext uri="{FF2B5EF4-FFF2-40B4-BE49-F238E27FC236}">
                <a16:creationId xmlns:a16="http://schemas.microsoft.com/office/drawing/2014/main" id="{2014862D-FC25-31B1-29D9-E3995357E25B}"/>
              </a:ext>
            </a:extLst>
          </p:cNvPr>
          <p:cNvSpPr/>
          <p:nvPr/>
        </p:nvSpPr>
        <p:spPr>
          <a:xfrm>
            <a:off x="466931" y="1317492"/>
            <a:ext cx="6520061" cy="502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it-IT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Erasmus+ Traineeship è un'opportunità unica per la tua crescita professionale e personale. Non lasciartela sfuggire!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67D67875-9971-88C1-4540-1910EB37C7CC}"/>
              </a:ext>
            </a:extLst>
          </p:cNvPr>
          <p:cNvSpPr/>
          <p:nvPr/>
        </p:nvSpPr>
        <p:spPr>
          <a:xfrm>
            <a:off x="475271" y="2746623"/>
            <a:ext cx="3068340" cy="754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endParaRPr lang="it-I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15CD423B-E01F-C72F-4A4B-7C78B2BA95F6}"/>
              </a:ext>
            </a:extLst>
          </p:cNvPr>
          <p:cNvSpPr/>
          <p:nvPr/>
        </p:nvSpPr>
        <p:spPr>
          <a:xfrm>
            <a:off x="453900" y="2403217"/>
            <a:ext cx="4150589" cy="257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Contatta l'Ufficio Relazioni internazionali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7">
            <a:extLst>
              <a:ext uri="{FF2B5EF4-FFF2-40B4-BE49-F238E27FC236}">
                <a16:creationId xmlns:a16="http://schemas.microsoft.com/office/drawing/2014/main" id="{EB0826D2-CC81-EA3B-C732-E2CA80540A57}"/>
              </a:ext>
            </a:extLst>
          </p:cNvPr>
          <p:cNvSpPr/>
          <p:nvPr/>
        </p:nvSpPr>
        <p:spPr>
          <a:xfrm>
            <a:off x="453900" y="2718313"/>
            <a:ext cx="6473898" cy="519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it-IT" sz="16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Il nostro team è a tua disposizione per rispondere a tutte le tue domande e fornirti supporto durante il processo di candidatura.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F6B7432-41DA-CD7E-47EE-5B2BB8B73F30}"/>
              </a:ext>
            </a:extLst>
          </p:cNvPr>
          <p:cNvSpPr/>
          <p:nvPr/>
        </p:nvSpPr>
        <p:spPr>
          <a:xfrm>
            <a:off x="453900" y="3424372"/>
            <a:ext cx="3068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Orari di apertura al pubblico: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Martedì 9-11 e 15-16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Mercoledì 9-11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92E9DD5-8300-030E-2836-BEB6BE411635}"/>
              </a:ext>
            </a:extLst>
          </p:cNvPr>
          <p:cNvSpPr/>
          <p:nvPr/>
        </p:nvSpPr>
        <p:spPr>
          <a:xfrm>
            <a:off x="2468810" y="3840459"/>
            <a:ext cx="1419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/>
              <a:t>🕒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49A9382-6867-1EDA-43E8-96AB27017185}"/>
              </a:ext>
            </a:extLst>
          </p:cNvPr>
          <p:cNvSpPr/>
          <p:nvPr/>
        </p:nvSpPr>
        <p:spPr>
          <a:xfrm>
            <a:off x="4166851" y="3424372"/>
            <a:ext cx="2587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Contatti</a:t>
            </a:r>
          </a:p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erasmus@unirc.it</a:t>
            </a:r>
          </a:p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Tel: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+39 0965 169 1264-5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EEE6FEE-ABF2-0941-C6B8-201724C1F051}"/>
              </a:ext>
            </a:extLst>
          </p:cNvPr>
          <p:cNvSpPr/>
          <p:nvPr/>
        </p:nvSpPr>
        <p:spPr>
          <a:xfrm>
            <a:off x="6754124" y="3984359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/>
              <a:t>📞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B04E49A-244A-AF1F-2C08-BCE1571388D7}"/>
              </a:ext>
            </a:extLst>
          </p:cNvPr>
          <p:cNvSpPr/>
          <p:nvPr/>
        </p:nvSpPr>
        <p:spPr>
          <a:xfrm>
            <a:off x="6738093" y="3701371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📧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E46B366-F4A2-D0D8-7F34-18A19A23F60F}"/>
              </a:ext>
            </a:extLst>
          </p:cNvPr>
          <p:cNvSpPr/>
          <p:nvPr/>
        </p:nvSpPr>
        <p:spPr>
          <a:xfrm>
            <a:off x="1005260" y="4499791"/>
            <a:ext cx="5261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Puoi trovarci all’interno della Cittadella Universitaria</a:t>
            </a: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Stecca 4 piano terra (ingresso di fronte alla Torre 4)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B122614-BD19-1EC7-4F46-A91A1D50B227}"/>
              </a:ext>
            </a:extLst>
          </p:cNvPr>
          <p:cNvSpPr/>
          <p:nvPr/>
        </p:nvSpPr>
        <p:spPr>
          <a:xfrm>
            <a:off x="475271" y="4411314"/>
            <a:ext cx="605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📍</a:t>
            </a:r>
            <a:endParaRPr lang="it-IT" sz="400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2280F49-2E76-3AF6-3461-1C06D967EFE2}"/>
              </a:ext>
            </a:extLst>
          </p:cNvPr>
          <p:cNvSpPr txBox="1"/>
          <p:nvPr/>
        </p:nvSpPr>
        <p:spPr>
          <a:xfrm>
            <a:off x="467717" y="384567"/>
            <a:ext cx="38760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 dirty="0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Pronti a partire?</a:t>
            </a:r>
          </a:p>
        </p:txBody>
      </p:sp>
      <p:sp>
        <p:nvSpPr>
          <p:cNvPr id="22" name="Shape 22">
            <a:extLst>
              <a:ext uri="{FF2B5EF4-FFF2-40B4-BE49-F238E27FC236}">
                <a16:creationId xmlns:a16="http://schemas.microsoft.com/office/drawing/2014/main" id="{AFA70925-BB38-B64F-9F72-157B2888A890}"/>
              </a:ext>
            </a:extLst>
          </p:cNvPr>
          <p:cNvSpPr/>
          <p:nvPr/>
        </p:nvSpPr>
        <p:spPr>
          <a:xfrm>
            <a:off x="466931" y="1010519"/>
            <a:ext cx="3876005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1" name="Immagine 10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AA07F397-0CA6-F0FA-9BA8-4A663E330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2" y="5943334"/>
            <a:ext cx="1799473" cy="760858"/>
          </a:xfrm>
          <a:prstGeom prst="rect">
            <a:avLst/>
          </a:prstGeom>
        </p:spPr>
      </p:pic>
      <p:sp>
        <p:nvSpPr>
          <p:cNvPr id="19" name="Text 7">
            <a:extLst>
              <a:ext uri="{FF2B5EF4-FFF2-40B4-BE49-F238E27FC236}">
                <a16:creationId xmlns:a16="http://schemas.microsoft.com/office/drawing/2014/main" id="{62953C70-1363-0580-C0DC-1517BF497C83}"/>
              </a:ext>
            </a:extLst>
          </p:cNvPr>
          <p:cNvSpPr/>
          <p:nvPr/>
        </p:nvSpPr>
        <p:spPr>
          <a:xfrm>
            <a:off x="453899" y="5734450"/>
            <a:ext cx="4528003" cy="646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it-IT" sz="2400" b="1" dirty="0">
                <a:solidFill>
                  <a:srgbClr val="0655A2"/>
                </a:solidFill>
                <a:latin typeface="Times New Roman"/>
                <a:ea typeface="Inter"/>
                <a:cs typeface="Times New Roman"/>
              </a:rPr>
              <a:t>Preparati a vivere un'esperienza che può cambiare il tuo futuro!</a:t>
            </a:r>
          </a:p>
        </p:txBody>
      </p:sp>
    </p:spTree>
    <p:extLst>
      <p:ext uri="{BB962C8B-B14F-4D97-AF65-F5344CB8AC3E}">
        <p14:creationId xmlns:p14="http://schemas.microsoft.com/office/powerpoint/2010/main" val="271323388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>
            <a:extLst>
              <a:ext uri="{FF2B5EF4-FFF2-40B4-BE49-F238E27FC236}">
                <a16:creationId xmlns:a16="http://schemas.microsoft.com/office/drawing/2014/main" id="{0597AD30-6126-C740-3EE2-833FAFA1BB37}"/>
              </a:ext>
            </a:extLst>
          </p:cNvPr>
          <p:cNvSpPr/>
          <p:nvPr/>
        </p:nvSpPr>
        <p:spPr>
          <a:xfrm>
            <a:off x="472903" y="1610521"/>
            <a:ext cx="5345323" cy="1984871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ADA45037-8AC6-326B-BAF1-EA58E3568585}"/>
              </a:ext>
            </a:extLst>
          </p:cNvPr>
          <p:cNvSpPr/>
          <p:nvPr/>
        </p:nvSpPr>
        <p:spPr>
          <a:xfrm>
            <a:off x="684487" y="1849747"/>
            <a:ext cx="517228" cy="517228"/>
          </a:xfrm>
          <a:prstGeom prst="roundRect">
            <a:avLst>
              <a:gd name="adj" fmla="val 14730922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8BEB7428-8745-2057-564B-2D0FBC935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766" y="1991928"/>
            <a:ext cx="232668" cy="232668"/>
          </a:xfrm>
          <a:prstGeom prst="rect">
            <a:avLst/>
          </a:prstGeom>
        </p:spPr>
      </p:pic>
      <p:sp>
        <p:nvSpPr>
          <p:cNvPr id="8" name="Text 5">
            <a:extLst>
              <a:ext uri="{FF2B5EF4-FFF2-40B4-BE49-F238E27FC236}">
                <a16:creationId xmlns:a16="http://schemas.microsoft.com/office/drawing/2014/main" id="{84FA654F-D820-8447-A156-4103B8AAC284}"/>
              </a:ext>
            </a:extLst>
          </p:cNvPr>
          <p:cNvSpPr/>
          <p:nvPr/>
        </p:nvSpPr>
        <p:spPr>
          <a:xfrm>
            <a:off x="1407307" y="1966825"/>
            <a:ext cx="2813001" cy="282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it-IT" sz="24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Programma Europeo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9DBEB377-D09C-0185-34F6-46FE033CA843}"/>
              </a:ext>
            </a:extLst>
          </p:cNvPr>
          <p:cNvSpPr/>
          <p:nvPr/>
        </p:nvSpPr>
        <p:spPr>
          <a:xfrm>
            <a:off x="684487" y="2602955"/>
            <a:ext cx="4912445" cy="551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7"/>
              </a:lnSpc>
            </a:pPr>
            <a:r>
              <a:rPr lang="it-IT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Un'iniziativa dell'Unione Europea per promuovere la mobilità e l'apprendimento all'estero.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3AACC253-3EA2-A371-1B2A-D0D60BC7EFD5}"/>
              </a:ext>
            </a:extLst>
          </p:cNvPr>
          <p:cNvSpPr/>
          <p:nvPr/>
        </p:nvSpPr>
        <p:spPr>
          <a:xfrm>
            <a:off x="6352453" y="1610521"/>
            <a:ext cx="5366643" cy="1984871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ECD615DB-0742-A733-3A3E-F59DE23E4CE9}"/>
              </a:ext>
            </a:extLst>
          </p:cNvPr>
          <p:cNvSpPr/>
          <p:nvPr/>
        </p:nvSpPr>
        <p:spPr>
          <a:xfrm>
            <a:off x="6530798" y="1849747"/>
            <a:ext cx="517228" cy="517228"/>
          </a:xfrm>
          <a:prstGeom prst="roundRect">
            <a:avLst>
              <a:gd name="adj" fmla="val 14730922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B1773FB6-19B7-59BC-0F47-737F6B4D7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3078" y="1985021"/>
            <a:ext cx="232668" cy="232668"/>
          </a:xfrm>
          <a:prstGeom prst="rect">
            <a:avLst/>
          </a:prstGeom>
        </p:spPr>
      </p:pic>
      <p:sp>
        <p:nvSpPr>
          <p:cNvPr id="13" name="Text 9">
            <a:extLst>
              <a:ext uri="{FF2B5EF4-FFF2-40B4-BE49-F238E27FC236}">
                <a16:creationId xmlns:a16="http://schemas.microsoft.com/office/drawing/2014/main" id="{2546889D-7F29-178D-026C-9184E225F3DC}"/>
              </a:ext>
            </a:extLst>
          </p:cNvPr>
          <p:cNvSpPr/>
          <p:nvPr/>
        </p:nvSpPr>
        <p:spPr>
          <a:xfrm>
            <a:off x="7226370" y="1947875"/>
            <a:ext cx="2262982" cy="282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it-IT" sz="24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Tirocini e Stage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4827CD62-D5C1-7B1D-10EE-B748BC94127C}"/>
              </a:ext>
            </a:extLst>
          </p:cNvPr>
          <p:cNvSpPr/>
          <p:nvPr/>
        </p:nvSpPr>
        <p:spPr>
          <a:xfrm>
            <a:off x="6531145" y="2602954"/>
            <a:ext cx="5009257" cy="551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7"/>
              </a:lnSpc>
            </a:pPr>
            <a:r>
              <a:rPr lang="it-IT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Offre la possibilità di svolgere tirocini professionali in aziende, enti di ricerca o università partner in tutta Europa.</a:t>
            </a:r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FCA8C1C3-3EED-C6A9-DB45-F6F875946D9B}"/>
              </a:ext>
            </a:extLst>
          </p:cNvPr>
          <p:cNvSpPr/>
          <p:nvPr/>
        </p:nvSpPr>
        <p:spPr>
          <a:xfrm>
            <a:off x="451682" y="3777609"/>
            <a:ext cx="5366544" cy="1984869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64992065-2D1A-F12E-526E-344EBDA38AA3}"/>
              </a:ext>
            </a:extLst>
          </p:cNvPr>
          <p:cNvSpPr/>
          <p:nvPr/>
        </p:nvSpPr>
        <p:spPr>
          <a:xfrm>
            <a:off x="684487" y="3962381"/>
            <a:ext cx="517228" cy="517228"/>
          </a:xfrm>
          <a:prstGeom prst="roundRect">
            <a:avLst>
              <a:gd name="adj" fmla="val 14730922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7" name="Image 2" descr="preencoded.png">
            <a:extLst>
              <a:ext uri="{FF2B5EF4-FFF2-40B4-BE49-F238E27FC236}">
                <a16:creationId xmlns:a16="http://schemas.microsoft.com/office/drawing/2014/main" id="{DA617C68-3673-FF8A-AE40-3E647E159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766" y="4104661"/>
            <a:ext cx="232668" cy="232668"/>
          </a:xfrm>
          <a:prstGeom prst="rect">
            <a:avLst/>
          </a:prstGeom>
        </p:spPr>
      </p:pic>
      <p:sp>
        <p:nvSpPr>
          <p:cNvPr id="18" name="Text 13">
            <a:extLst>
              <a:ext uri="{FF2B5EF4-FFF2-40B4-BE49-F238E27FC236}">
                <a16:creationId xmlns:a16="http://schemas.microsoft.com/office/drawing/2014/main" id="{5F3EEA2E-6B41-2234-B343-59F7905033CB}"/>
              </a:ext>
            </a:extLst>
          </p:cNvPr>
          <p:cNvSpPr/>
          <p:nvPr/>
        </p:nvSpPr>
        <p:spPr>
          <a:xfrm>
            <a:off x="1407307" y="4079558"/>
            <a:ext cx="3217867" cy="282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it-IT" sz="2400" b="1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Sviluppo di Competenze</a:t>
            </a:r>
            <a:endParaRPr lang="it-IT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1CC24780-10D2-441D-1A40-29E912C28201}"/>
              </a:ext>
            </a:extLst>
          </p:cNvPr>
          <p:cNvSpPr/>
          <p:nvPr/>
        </p:nvSpPr>
        <p:spPr>
          <a:xfrm>
            <a:off x="690668" y="4781558"/>
            <a:ext cx="5022977" cy="917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7"/>
              </a:lnSpc>
            </a:pPr>
            <a:r>
              <a:rPr lang="it-IT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L'obiettivo principale è sviluppare competenze professionali, linguistiche e interculturali essenziali per il futuro lavorativo.</a:t>
            </a:r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5">
            <a:extLst>
              <a:ext uri="{FF2B5EF4-FFF2-40B4-BE49-F238E27FC236}">
                <a16:creationId xmlns:a16="http://schemas.microsoft.com/office/drawing/2014/main" id="{0DF4D338-0055-0B4E-C867-B57D926C41DA}"/>
              </a:ext>
            </a:extLst>
          </p:cNvPr>
          <p:cNvSpPr/>
          <p:nvPr/>
        </p:nvSpPr>
        <p:spPr>
          <a:xfrm>
            <a:off x="6352453" y="3777607"/>
            <a:ext cx="5366643" cy="1984871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 sz="1500"/>
          </a:p>
        </p:txBody>
      </p:sp>
      <p:sp>
        <p:nvSpPr>
          <p:cNvPr id="21" name="Shape 16">
            <a:extLst>
              <a:ext uri="{FF2B5EF4-FFF2-40B4-BE49-F238E27FC236}">
                <a16:creationId xmlns:a16="http://schemas.microsoft.com/office/drawing/2014/main" id="{A2676DBA-A805-CE38-86CF-02FDC7E0D22A}"/>
              </a:ext>
            </a:extLst>
          </p:cNvPr>
          <p:cNvSpPr/>
          <p:nvPr/>
        </p:nvSpPr>
        <p:spPr>
          <a:xfrm>
            <a:off x="6530798" y="3962381"/>
            <a:ext cx="517228" cy="517228"/>
          </a:xfrm>
          <a:prstGeom prst="roundRect">
            <a:avLst>
              <a:gd name="adj" fmla="val 14730922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22" name="Image 3" descr="preencoded.png">
            <a:extLst>
              <a:ext uri="{FF2B5EF4-FFF2-40B4-BE49-F238E27FC236}">
                <a16:creationId xmlns:a16="http://schemas.microsoft.com/office/drawing/2014/main" id="{17908FE1-65D8-991E-65DF-604A1E96BB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3077" y="4112934"/>
            <a:ext cx="232668" cy="232668"/>
          </a:xfrm>
          <a:prstGeom prst="rect">
            <a:avLst/>
          </a:prstGeom>
        </p:spPr>
      </p:pic>
      <p:sp>
        <p:nvSpPr>
          <p:cNvPr id="23" name="Text 17">
            <a:extLst>
              <a:ext uri="{FF2B5EF4-FFF2-40B4-BE49-F238E27FC236}">
                <a16:creationId xmlns:a16="http://schemas.microsoft.com/office/drawing/2014/main" id="{4A0FADB0-571C-6536-39E1-3B63B64159E6}"/>
              </a:ext>
            </a:extLst>
          </p:cNvPr>
          <p:cNvSpPr/>
          <p:nvPr/>
        </p:nvSpPr>
        <p:spPr>
          <a:xfrm>
            <a:off x="7226370" y="4087831"/>
            <a:ext cx="2262982" cy="282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it-IT" sz="2400" b="1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Durata Flessibile</a:t>
            </a:r>
            <a:endParaRPr lang="it-IT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7831314F-A880-9FE9-FDB4-16FF0CE5F1E4}"/>
              </a:ext>
            </a:extLst>
          </p:cNvPr>
          <p:cNvSpPr/>
          <p:nvPr/>
        </p:nvSpPr>
        <p:spPr>
          <a:xfrm>
            <a:off x="6531145" y="4770042"/>
            <a:ext cx="5009257" cy="8717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7"/>
              </a:lnSpc>
            </a:pPr>
            <a:r>
              <a:rPr lang="it-IT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La mobilità può variare da un minimo di 2 a un massimo di 12 mesi, adattandosi alle esigenze dello studente.</a:t>
            </a:r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4A81A3-CE78-DFE4-8D66-EFADDE147A12}"/>
              </a:ext>
            </a:extLst>
          </p:cNvPr>
          <p:cNvSpPr txBox="1"/>
          <p:nvPr/>
        </p:nvSpPr>
        <p:spPr>
          <a:xfrm>
            <a:off x="467717" y="384567"/>
            <a:ext cx="785219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 dirty="0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Che cos’è Erasmus+ Traineeship?</a:t>
            </a:r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F0655EFD-336F-A22A-FF35-2FDBEA99500B}"/>
              </a:ext>
            </a:extLst>
          </p:cNvPr>
          <p:cNvSpPr/>
          <p:nvPr/>
        </p:nvSpPr>
        <p:spPr>
          <a:xfrm>
            <a:off x="466932" y="1010519"/>
            <a:ext cx="7852194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25" name="Immagine 24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1005477F-150E-2818-0E84-19D87993A8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2" y="5943334"/>
            <a:ext cx="1799473" cy="7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1465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Immagine che contiene mappa, atlante, testo&#10;&#10;Il contenuto generato dall'IA potrebbe non essere corretto.">
            <a:extLst>
              <a:ext uri="{FF2B5EF4-FFF2-40B4-BE49-F238E27FC236}">
                <a16:creationId xmlns:a16="http://schemas.microsoft.com/office/drawing/2014/main" id="{BAC35408-C6DE-48D7-A918-7D2FBB6C6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4"/>
          <a:stretch>
            <a:fillRect/>
          </a:stretch>
        </p:blipFill>
        <p:spPr>
          <a:xfrm>
            <a:off x="7108494" y="0"/>
            <a:ext cx="5083506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12AD7F-AEE8-BD27-7A3E-57B7804362AA}"/>
              </a:ext>
            </a:extLst>
          </p:cNvPr>
          <p:cNvSpPr txBox="1"/>
          <p:nvPr/>
        </p:nvSpPr>
        <p:spPr>
          <a:xfrm>
            <a:off x="467717" y="384567"/>
            <a:ext cx="48945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 dirty="0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Chi può partecipare?</a:t>
            </a:r>
          </a:p>
        </p:txBody>
      </p:sp>
      <p:sp>
        <p:nvSpPr>
          <p:cNvPr id="13" name="Shape 22">
            <a:extLst>
              <a:ext uri="{FF2B5EF4-FFF2-40B4-BE49-F238E27FC236}">
                <a16:creationId xmlns:a16="http://schemas.microsoft.com/office/drawing/2014/main" id="{AFCE64B6-5246-21A5-A1FF-D3A14102D029}"/>
              </a:ext>
            </a:extLst>
          </p:cNvPr>
          <p:cNvSpPr/>
          <p:nvPr/>
        </p:nvSpPr>
        <p:spPr>
          <a:xfrm>
            <a:off x="466932" y="1010519"/>
            <a:ext cx="4894505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FBA7E9D-449E-1EC3-273F-C5867ECD1B01}"/>
              </a:ext>
            </a:extLst>
          </p:cNvPr>
          <p:cNvSpPr txBox="1"/>
          <p:nvPr/>
        </p:nvSpPr>
        <p:spPr>
          <a:xfrm>
            <a:off x="936504" y="131215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BDB23A1-9588-6629-2CB6-1A8D989ABA7D}"/>
              </a:ext>
            </a:extLst>
          </p:cNvPr>
          <p:cNvSpPr txBox="1"/>
          <p:nvPr/>
        </p:nvSpPr>
        <p:spPr>
          <a:xfrm>
            <a:off x="936504" y="2385099"/>
            <a:ext cx="156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Laureandi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A9CC513-1C39-86C1-A127-7C7A3F9B5503}"/>
              </a:ext>
            </a:extLst>
          </p:cNvPr>
          <p:cNvSpPr txBox="1"/>
          <p:nvPr/>
        </p:nvSpPr>
        <p:spPr>
          <a:xfrm>
            <a:off x="440057" y="1823148"/>
            <a:ext cx="682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Regolarmente iscritti all’Università Mediterranea di Reggio Calabria.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D384F5A-4F2D-E1AF-8C4F-B725DA8ECE98}"/>
              </a:ext>
            </a:extLst>
          </p:cNvPr>
          <p:cNvSpPr txBox="1"/>
          <p:nvPr/>
        </p:nvSpPr>
        <p:spPr>
          <a:xfrm>
            <a:off x="466932" y="2892764"/>
            <a:ext cx="664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Anche chi ha conseguito la laurea da meno di 12 mesi può candidarsi.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84379E3-0199-E4B8-EC1C-94746D01B6E1}"/>
              </a:ext>
            </a:extLst>
          </p:cNvPr>
          <p:cNvSpPr txBox="1"/>
          <p:nvPr/>
        </p:nvSpPr>
        <p:spPr>
          <a:xfrm>
            <a:off x="934932" y="3492724"/>
            <a:ext cx="286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Ogni Ciclo di Studio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FD82182-BD47-610A-55C4-907E3C99420C}"/>
              </a:ext>
            </a:extLst>
          </p:cNvPr>
          <p:cNvSpPr txBox="1"/>
          <p:nvPr/>
        </p:nvSpPr>
        <p:spPr>
          <a:xfrm>
            <a:off x="440057" y="3990170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Aperto a studenti di laurea triennale, magistrale e dottorato.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1C283E1-7A8E-E2E8-E479-239C42CED031}"/>
              </a:ext>
            </a:extLst>
          </p:cNvPr>
          <p:cNvSpPr txBox="1"/>
          <p:nvPr/>
        </p:nvSpPr>
        <p:spPr>
          <a:xfrm>
            <a:off x="934932" y="4596427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Destinazioni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4C93EB2-592B-FE69-870A-BB258F19821B}"/>
              </a:ext>
            </a:extLst>
          </p:cNvPr>
          <p:cNvSpPr txBox="1"/>
          <p:nvPr/>
        </p:nvSpPr>
        <p:spPr>
          <a:xfrm>
            <a:off x="440057" y="5110349"/>
            <a:ext cx="717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mobilità è possibile in tutti i Paesi dell’Unione Europea e nei Paesi associati al programma Erasmus+.</a:t>
            </a:r>
          </a:p>
        </p:txBody>
      </p:sp>
      <p:sp>
        <p:nvSpPr>
          <p:cNvPr id="25" name="Shape 5">
            <a:extLst>
              <a:ext uri="{FF2B5EF4-FFF2-40B4-BE49-F238E27FC236}">
                <a16:creationId xmlns:a16="http://schemas.microsoft.com/office/drawing/2014/main" id="{3615D4CC-2A9E-D7FA-5FB7-92406B70F626}"/>
              </a:ext>
            </a:extLst>
          </p:cNvPr>
          <p:cNvSpPr/>
          <p:nvPr/>
        </p:nvSpPr>
        <p:spPr>
          <a:xfrm flipH="1" flipV="1">
            <a:off x="468504" y="1306313"/>
            <a:ext cx="468000" cy="46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7" name="Shape 5">
            <a:extLst>
              <a:ext uri="{FF2B5EF4-FFF2-40B4-BE49-F238E27FC236}">
                <a16:creationId xmlns:a16="http://schemas.microsoft.com/office/drawing/2014/main" id="{8DF9A30F-694B-2582-B846-5BC1C7F2D761}"/>
              </a:ext>
            </a:extLst>
          </p:cNvPr>
          <p:cNvSpPr/>
          <p:nvPr/>
        </p:nvSpPr>
        <p:spPr>
          <a:xfrm flipH="1" flipV="1">
            <a:off x="468504" y="2394801"/>
            <a:ext cx="468000" cy="46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8" name="Shape 5">
            <a:extLst>
              <a:ext uri="{FF2B5EF4-FFF2-40B4-BE49-F238E27FC236}">
                <a16:creationId xmlns:a16="http://schemas.microsoft.com/office/drawing/2014/main" id="{F438C460-9EC0-541E-CCC7-104EE7C83DE9}"/>
              </a:ext>
            </a:extLst>
          </p:cNvPr>
          <p:cNvSpPr/>
          <p:nvPr/>
        </p:nvSpPr>
        <p:spPr>
          <a:xfrm flipH="1" flipV="1">
            <a:off x="466932" y="3486389"/>
            <a:ext cx="468000" cy="46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41B4B3BC-F4E7-D66C-FBD8-156D73A83857}"/>
              </a:ext>
            </a:extLst>
          </p:cNvPr>
          <p:cNvSpPr/>
          <p:nvPr/>
        </p:nvSpPr>
        <p:spPr>
          <a:xfrm flipH="1" flipV="1">
            <a:off x="466932" y="4593259"/>
            <a:ext cx="468000" cy="46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3" name="Immagine 2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67C64C95-E9CF-C69D-C86A-77EADBCA7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2" y="5943334"/>
            <a:ext cx="1799473" cy="7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29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">
            <a:extLst>
              <a:ext uri="{FF2B5EF4-FFF2-40B4-BE49-F238E27FC236}">
                <a16:creationId xmlns:a16="http://schemas.microsoft.com/office/drawing/2014/main" id="{85B26254-1997-5A17-6966-4EAC191620BC}"/>
              </a:ext>
            </a:extLst>
          </p:cNvPr>
          <p:cNvSpPr/>
          <p:nvPr/>
        </p:nvSpPr>
        <p:spPr>
          <a:xfrm>
            <a:off x="10060232" y="771782"/>
            <a:ext cx="1799473" cy="5059729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0DF24251-4351-DB4A-33FC-F9CE49550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33" y="1451787"/>
            <a:ext cx="706338" cy="847626"/>
          </a:xfrm>
          <a:prstGeom prst="rect">
            <a:avLst/>
          </a:prstGeom>
        </p:spPr>
      </p:pic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1E4DB626-02B2-8A75-53F2-165FD03A5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6" y="3774711"/>
            <a:ext cx="706338" cy="847626"/>
          </a:xfrm>
          <a:prstGeom prst="rect">
            <a:avLst/>
          </a:prstGeom>
        </p:spPr>
      </p:pic>
      <p:pic>
        <p:nvPicPr>
          <p:cNvPr id="11" name="Image 2" descr="preencoded.png">
            <a:extLst>
              <a:ext uri="{FF2B5EF4-FFF2-40B4-BE49-F238E27FC236}">
                <a16:creationId xmlns:a16="http://schemas.microsoft.com/office/drawing/2014/main" id="{B54CBBF3-C275-6915-DFB5-4461850D1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37" y="2643378"/>
            <a:ext cx="706338" cy="847626"/>
          </a:xfrm>
          <a:prstGeom prst="rect">
            <a:avLst/>
          </a:prstGeom>
        </p:spPr>
      </p:pic>
      <p:pic>
        <p:nvPicPr>
          <p:cNvPr id="14" name="Image 5" descr="preencoded.png">
            <a:extLst>
              <a:ext uri="{FF2B5EF4-FFF2-40B4-BE49-F238E27FC236}">
                <a16:creationId xmlns:a16="http://schemas.microsoft.com/office/drawing/2014/main" id="{AC771793-D27B-4938-DE8D-24D16F30A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47" y="4940287"/>
            <a:ext cx="706338" cy="84762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C973829-1DBB-D6D5-C2D3-ED3830DFD360}"/>
              </a:ext>
            </a:extLst>
          </p:cNvPr>
          <p:cNvSpPr txBox="1"/>
          <p:nvPr/>
        </p:nvSpPr>
        <p:spPr>
          <a:xfrm>
            <a:off x="1249708" y="1452826"/>
            <a:ext cx="733344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dirty="0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Leggi attentamente il bando e scarica la Domanda di Candidatura sul portale dell'amministrazione trasparente di ateneo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0933D9B-4EE3-A25B-21DB-D44486280262}"/>
              </a:ext>
            </a:extLst>
          </p:cNvPr>
          <p:cNvSpPr txBox="1"/>
          <p:nvPr/>
        </p:nvSpPr>
        <p:spPr>
          <a:xfrm>
            <a:off x="1249709" y="2637625"/>
            <a:ext cx="733344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dirty="0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Visiona gli Elenchi orientativi di Enti e Aziende che hanno dato la loro disponibilità ad ospitare studenti per attività di tirocinio o fatti consigliare dai tuoi docenti</a:t>
            </a:r>
            <a:endParaRPr lang="it-IT" sz="2000" dirty="0">
              <a:latin typeface="Times New Roman"/>
              <a:ea typeface="Inter"/>
              <a:cs typeface="Times New Roman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7F6B7C2-C8A8-00E6-B031-BF78F47E74C2}"/>
              </a:ext>
            </a:extLst>
          </p:cNvPr>
          <p:cNvSpPr txBox="1"/>
          <p:nvPr/>
        </p:nvSpPr>
        <p:spPr>
          <a:xfrm>
            <a:off x="1247914" y="3774711"/>
            <a:ext cx="84488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dirty="0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Proponi la tua scelta al delegato Erasmus del tuo dipartimento e compila il Learning Agreement (è presente anche una comoda guida alla compilazione)</a:t>
            </a:r>
          </a:p>
        </p:txBody>
      </p:sp>
      <p:pic>
        <p:nvPicPr>
          <p:cNvPr id="3" name="Immagine 2">
            <a:hlinkClick r:id="rId6"/>
            <a:extLst>
              <a:ext uri="{FF2B5EF4-FFF2-40B4-BE49-F238E27FC236}">
                <a16:creationId xmlns:a16="http://schemas.microsoft.com/office/drawing/2014/main" id="{A6F408FA-4525-A481-6F1A-83CC2AF4E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097" y="3341024"/>
            <a:ext cx="1171739" cy="1171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BF8D1F-65B5-DB26-2F52-6C98D517412B}"/>
              </a:ext>
            </a:extLst>
          </p:cNvPr>
          <p:cNvSpPr txBox="1"/>
          <p:nvPr/>
        </p:nvSpPr>
        <p:spPr>
          <a:xfrm>
            <a:off x="10374097" y="2345238"/>
            <a:ext cx="117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/>
              <a:t>Pagina del bando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DF2062C-8095-179F-04A1-A87D5AE4FF6E}"/>
              </a:ext>
            </a:extLst>
          </p:cNvPr>
          <p:cNvSpPr txBox="1"/>
          <p:nvPr/>
        </p:nvSpPr>
        <p:spPr>
          <a:xfrm>
            <a:off x="10301499" y="4624586"/>
            <a:ext cx="131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Pagina web</a:t>
            </a:r>
          </a:p>
          <a:p>
            <a:pPr algn="ctr"/>
            <a:r>
              <a:rPr lang="it-IT" sz="1600" b="1" dirty="0"/>
              <a:t>Erasmus+</a:t>
            </a:r>
          </a:p>
          <a:p>
            <a:pPr algn="ctr"/>
            <a:r>
              <a:rPr lang="it-IT" sz="1600" b="1" dirty="0"/>
              <a:t>Traineeship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E4B8E5-BEEC-157B-E425-1749D9474ADE}"/>
              </a:ext>
            </a:extLst>
          </p:cNvPr>
          <p:cNvSpPr txBox="1"/>
          <p:nvPr/>
        </p:nvSpPr>
        <p:spPr>
          <a:xfrm>
            <a:off x="467717" y="384567"/>
            <a:ext cx="44961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 dirty="0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Come partecipare?</a:t>
            </a:r>
          </a:p>
        </p:txBody>
      </p:sp>
      <p:sp>
        <p:nvSpPr>
          <p:cNvPr id="21" name="Shape 22">
            <a:extLst>
              <a:ext uri="{FF2B5EF4-FFF2-40B4-BE49-F238E27FC236}">
                <a16:creationId xmlns:a16="http://schemas.microsoft.com/office/drawing/2014/main" id="{2788063C-91EA-4876-37E6-FAA4A9D20BD5}"/>
              </a:ext>
            </a:extLst>
          </p:cNvPr>
          <p:cNvSpPr/>
          <p:nvPr/>
        </p:nvSpPr>
        <p:spPr>
          <a:xfrm>
            <a:off x="466933" y="1010519"/>
            <a:ext cx="4496170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22" name="Immagine 21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9C705381-867F-8B56-79B2-13AA1568F2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32" y="5943334"/>
            <a:ext cx="1799473" cy="76085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D818C1-F119-D210-B1D4-384C6E3D122A}"/>
              </a:ext>
            </a:extLst>
          </p:cNvPr>
          <p:cNvSpPr txBox="1"/>
          <p:nvPr/>
        </p:nvSpPr>
        <p:spPr>
          <a:xfrm>
            <a:off x="1248491" y="4940287"/>
            <a:ext cx="844825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aseline="0" dirty="0">
                <a:solidFill>
                  <a:srgbClr val="272525"/>
                </a:solidFill>
                <a:latin typeface="Times New Roman"/>
                <a:cs typeface="Times New Roman"/>
              </a:rPr>
              <a:t>Compila anche il Company Agreement se intendi effettuare la mobilità presso un ente non universitario, che dovrà essere compilato dall’ente </a:t>
            </a:r>
            <a:r>
              <a:rPr lang="it-IT" sz="2000" dirty="0">
                <a:solidFill>
                  <a:srgbClr val="272525"/>
                </a:solidFill>
                <a:latin typeface="Times New Roman"/>
                <a:cs typeface="Times New Roman"/>
              </a:rPr>
              <a:t>ospitante</a:t>
            </a:r>
            <a:endParaRPr lang="it-IT" sz="2000" dirty="0">
              <a:latin typeface="Times New Roman"/>
              <a:cs typeface="Times New Roman"/>
            </a:endParaRPr>
          </a:p>
        </p:txBody>
      </p:sp>
      <p:pic>
        <p:nvPicPr>
          <p:cNvPr id="7" name="Immagine 6">
            <a:hlinkClick r:id="rId9"/>
            <a:extLst>
              <a:ext uri="{FF2B5EF4-FFF2-40B4-BE49-F238E27FC236}">
                <a16:creationId xmlns:a16="http://schemas.microsoft.com/office/drawing/2014/main" id="{BF470A38-7F9A-3487-0C4A-E698B50B44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4098" y="1061676"/>
            <a:ext cx="1171739" cy="11717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866773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2FD49-067A-C5DD-BCB7-2410EA337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451F5819-E234-1D47-D244-B8D88CC9B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4" r="833" b="40741"/>
          <a:stretch>
            <a:fillRect/>
          </a:stretch>
        </p:blipFill>
        <p:spPr>
          <a:xfrm>
            <a:off x="466933" y="4287695"/>
            <a:ext cx="9101491" cy="1655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magine 16" descr="Immagine che contiene schermata, bianco, design, comb&#10;&#10;Il contenuto generato dall'IA potrebbe non essere corretto.">
            <a:extLst>
              <a:ext uri="{FF2B5EF4-FFF2-40B4-BE49-F238E27FC236}">
                <a16:creationId xmlns:a16="http://schemas.microsoft.com/office/drawing/2014/main" id="{3ADF94AA-A23D-464D-EF90-287797CC5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3" y="2012614"/>
            <a:ext cx="908866" cy="873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1DB422-25AA-7612-C119-EA4FEE82E020}"/>
              </a:ext>
            </a:extLst>
          </p:cNvPr>
          <p:cNvSpPr txBox="1"/>
          <p:nvPr/>
        </p:nvSpPr>
        <p:spPr>
          <a:xfrm>
            <a:off x="1033283" y="1337090"/>
            <a:ext cx="85351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it-IT" sz="2000" kern="120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Accedi sulla piattaforma Esse3 e vai ai bandi di mobilità outgoing</a:t>
            </a:r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hape 7">
            <a:extLst>
              <a:ext uri="{FF2B5EF4-FFF2-40B4-BE49-F238E27FC236}">
                <a16:creationId xmlns:a16="http://schemas.microsoft.com/office/drawing/2014/main" id="{2390CF73-FE9A-982F-B4DF-622987DCFE68}"/>
              </a:ext>
            </a:extLst>
          </p:cNvPr>
          <p:cNvSpPr/>
          <p:nvPr/>
        </p:nvSpPr>
        <p:spPr>
          <a:xfrm>
            <a:off x="10060232" y="771782"/>
            <a:ext cx="1799473" cy="5059729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91375D9-882E-A380-941F-9B79F7B20B64}"/>
              </a:ext>
            </a:extLst>
          </p:cNvPr>
          <p:cNvSpPr txBox="1"/>
          <p:nvPr/>
        </p:nvSpPr>
        <p:spPr>
          <a:xfrm>
            <a:off x="10374097" y="2345238"/>
            <a:ext cx="117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/>
              <a:t>Pagina del bando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F618700-CF43-42CC-A1F7-FFBA82548DA8}"/>
              </a:ext>
            </a:extLst>
          </p:cNvPr>
          <p:cNvSpPr txBox="1"/>
          <p:nvPr/>
        </p:nvSpPr>
        <p:spPr>
          <a:xfrm>
            <a:off x="10301499" y="4624586"/>
            <a:ext cx="131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Pagina web</a:t>
            </a:r>
          </a:p>
          <a:p>
            <a:pPr algn="ctr"/>
            <a:r>
              <a:rPr lang="it-IT" sz="1600" b="1" dirty="0"/>
              <a:t>Erasmus+</a:t>
            </a:r>
          </a:p>
          <a:p>
            <a:pPr algn="ctr"/>
            <a:r>
              <a:rPr lang="it-IT" sz="1600" b="1" dirty="0"/>
              <a:t>Traineeship</a:t>
            </a:r>
          </a:p>
        </p:txBody>
      </p:sp>
      <p:sp>
        <p:nvSpPr>
          <p:cNvPr id="40" name="Shape 5">
            <a:extLst>
              <a:ext uri="{FF2B5EF4-FFF2-40B4-BE49-F238E27FC236}">
                <a16:creationId xmlns:a16="http://schemas.microsoft.com/office/drawing/2014/main" id="{2E348036-B565-7A45-21A9-4D33C899A8BB}"/>
              </a:ext>
            </a:extLst>
          </p:cNvPr>
          <p:cNvSpPr/>
          <p:nvPr/>
        </p:nvSpPr>
        <p:spPr>
          <a:xfrm flipH="1" flipV="1">
            <a:off x="468504" y="1306313"/>
            <a:ext cx="468000" cy="46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B59064A-3634-691C-0798-C0FE03036CCC}"/>
              </a:ext>
            </a:extLst>
          </p:cNvPr>
          <p:cNvSpPr txBox="1"/>
          <p:nvPr/>
        </p:nvSpPr>
        <p:spPr>
          <a:xfrm>
            <a:off x="469193" y="1306313"/>
            <a:ext cx="4666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2400" b="1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1</a:t>
            </a:r>
            <a:endParaRPr lang="it-IT" sz="2400" b="1" kern="1200">
              <a:solidFill>
                <a:schemeClr val="bg1"/>
              </a:solidFill>
              <a:latin typeface="Calibri"/>
              <a:ea typeface="Open Sans"/>
              <a:cs typeface="Calibri"/>
            </a:endParaRPr>
          </a:p>
        </p:txBody>
      </p:sp>
      <p:sp>
        <p:nvSpPr>
          <p:cNvPr id="44" name="Shape 5">
            <a:extLst>
              <a:ext uri="{FF2B5EF4-FFF2-40B4-BE49-F238E27FC236}">
                <a16:creationId xmlns:a16="http://schemas.microsoft.com/office/drawing/2014/main" id="{E7A20B1F-C135-A604-D573-9BB095F86980}"/>
              </a:ext>
            </a:extLst>
          </p:cNvPr>
          <p:cNvSpPr/>
          <p:nvPr/>
        </p:nvSpPr>
        <p:spPr>
          <a:xfrm flipH="1" flipV="1">
            <a:off x="468624" y="3422069"/>
            <a:ext cx="468000" cy="46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961E719-06B8-F724-0347-408F12ADD757}"/>
              </a:ext>
            </a:extLst>
          </p:cNvPr>
          <p:cNvSpPr txBox="1"/>
          <p:nvPr/>
        </p:nvSpPr>
        <p:spPr>
          <a:xfrm>
            <a:off x="469313" y="3422069"/>
            <a:ext cx="4666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2400" b="1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2</a:t>
            </a:r>
            <a:endParaRPr lang="it-IT" sz="2400" b="1" kern="1200">
              <a:solidFill>
                <a:schemeClr val="bg1"/>
              </a:solidFill>
              <a:latin typeface="Calibri"/>
              <a:ea typeface="Open Sans"/>
              <a:cs typeface="Calibri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30B3FAB-4001-2AA4-4364-96F47E13267F}"/>
              </a:ext>
            </a:extLst>
          </p:cNvPr>
          <p:cNvSpPr txBox="1"/>
          <p:nvPr/>
        </p:nvSpPr>
        <p:spPr>
          <a:xfrm>
            <a:off x="1033283" y="3298958"/>
            <a:ext cx="853514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Seleziona come Ambito di mobilità EXCHANGE PROGRAMS</a:t>
            </a:r>
          </a:p>
          <a:p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e vai al bando di interesse cliccando sulla lente di ingrandimento</a:t>
            </a:r>
          </a:p>
        </p:txBody>
      </p:sp>
      <p:pic>
        <p:nvPicPr>
          <p:cNvPr id="2" name="Immagine 1">
            <a:hlinkClick r:id="rId4"/>
            <a:extLst>
              <a:ext uri="{FF2B5EF4-FFF2-40B4-BE49-F238E27FC236}">
                <a16:creationId xmlns:a16="http://schemas.microsoft.com/office/drawing/2014/main" id="{7053D8B5-9CF3-85D9-3569-CF81A71AD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4098" y="1061676"/>
            <a:ext cx="1171739" cy="1171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>
            <a:hlinkClick r:id="rId6"/>
            <a:extLst>
              <a:ext uri="{FF2B5EF4-FFF2-40B4-BE49-F238E27FC236}">
                <a16:creationId xmlns:a16="http://schemas.microsoft.com/office/drawing/2014/main" id="{423BE7D7-7999-A9D1-B2BF-C99F53A1D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097" y="3341024"/>
            <a:ext cx="1171739" cy="1171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FD89D5-3C7D-993A-668B-8441B2B0F83A}"/>
              </a:ext>
            </a:extLst>
          </p:cNvPr>
          <p:cNvSpPr txBox="1"/>
          <p:nvPr/>
        </p:nvSpPr>
        <p:spPr>
          <a:xfrm>
            <a:off x="467717" y="384567"/>
            <a:ext cx="40360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 dirty="0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Procedura Esse3</a:t>
            </a:r>
          </a:p>
        </p:txBody>
      </p:sp>
      <p:pic>
        <p:nvPicPr>
          <p:cNvPr id="8" name="Immagine 7" descr="Immagine che contiene testo, Carattere, schermata, bianco&#10;&#10;Il contenuto generato dall'IA potrebbe non essere corretto.">
            <a:extLst>
              <a:ext uri="{FF2B5EF4-FFF2-40B4-BE49-F238E27FC236}">
                <a16:creationId xmlns:a16="http://schemas.microsoft.com/office/drawing/2014/main" id="{D8E21B7D-6D92-DC85-1F8A-867162E4C1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34" y="2001127"/>
            <a:ext cx="3872197" cy="885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magine 10" descr="Immagine che contiene testo, Carattere, schermata, bianco&#10;&#10;Il contenuto generato dall'IA potrebbe non essere corretto.">
            <a:extLst>
              <a:ext uri="{FF2B5EF4-FFF2-40B4-BE49-F238E27FC236}">
                <a16:creationId xmlns:a16="http://schemas.microsoft.com/office/drawing/2014/main" id="{C7658C49-A8B9-7DC2-38D2-EF0210E803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66" y="2012614"/>
            <a:ext cx="3821943" cy="873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hape 22">
            <a:extLst>
              <a:ext uri="{FF2B5EF4-FFF2-40B4-BE49-F238E27FC236}">
                <a16:creationId xmlns:a16="http://schemas.microsoft.com/office/drawing/2014/main" id="{3ECC6577-0D75-4FB9-C07E-E3CF5DE46EF8}"/>
              </a:ext>
            </a:extLst>
          </p:cNvPr>
          <p:cNvSpPr/>
          <p:nvPr/>
        </p:nvSpPr>
        <p:spPr>
          <a:xfrm>
            <a:off x="466932" y="1010519"/>
            <a:ext cx="4036099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0" name="Immagine 9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FDCAE63B-90B5-2830-80EA-2279B905AE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32" y="5943334"/>
            <a:ext cx="1799473" cy="7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2243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46D18-1B4E-1486-C863-7ED36C346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">
            <a:extLst>
              <a:ext uri="{FF2B5EF4-FFF2-40B4-BE49-F238E27FC236}">
                <a16:creationId xmlns:a16="http://schemas.microsoft.com/office/drawing/2014/main" id="{4055F6E7-71B4-FEA3-83FF-89D88D3A9108}"/>
              </a:ext>
            </a:extLst>
          </p:cNvPr>
          <p:cNvSpPr/>
          <p:nvPr/>
        </p:nvSpPr>
        <p:spPr>
          <a:xfrm>
            <a:off x="10060232" y="771782"/>
            <a:ext cx="1799473" cy="5059729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D038C5C-E6DD-F9BB-6C12-608F80FDB9A0}"/>
              </a:ext>
            </a:extLst>
          </p:cNvPr>
          <p:cNvSpPr txBox="1"/>
          <p:nvPr/>
        </p:nvSpPr>
        <p:spPr>
          <a:xfrm>
            <a:off x="10374097" y="2345238"/>
            <a:ext cx="117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/>
              <a:t>Pagina del bando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253BFFC-D370-7230-7B12-B718A7E6280B}"/>
              </a:ext>
            </a:extLst>
          </p:cNvPr>
          <p:cNvSpPr txBox="1"/>
          <p:nvPr/>
        </p:nvSpPr>
        <p:spPr>
          <a:xfrm>
            <a:off x="10301499" y="4624586"/>
            <a:ext cx="131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Pagina web</a:t>
            </a:r>
          </a:p>
          <a:p>
            <a:pPr algn="ctr"/>
            <a:r>
              <a:rPr lang="it-IT" sz="1600" b="1" dirty="0"/>
              <a:t>Erasmus+</a:t>
            </a:r>
          </a:p>
          <a:p>
            <a:pPr algn="ctr"/>
            <a:r>
              <a:rPr lang="it-IT" sz="1600" b="1" dirty="0"/>
              <a:t>Traineeship</a:t>
            </a:r>
          </a:p>
        </p:txBody>
      </p:sp>
      <p:pic>
        <p:nvPicPr>
          <p:cNvPr id="7" name="Immagine 6">
            <a:hlinkClick r:id="rId2"/>
            <a:extLst>
              <a:ext uri="{FF2B5EF4-FFF2-40B4-BE49-F238E27FC236}">
                <a16:creationId xmlns:a16="http://schemas.microsoft.com/office/drawing/2014/main" id="{246D0729-B554-F4A4-F4B0-81CB42784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098" y="1061676"/>
            <a:ext cx="1171739" cy="1171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>
            <a:hlinkClick r:id="rId4"/>
            <a:extLst>
              <a:ext uri="{FF2B5EF4-FFF2-40B4-BE49-F238E27FC236}">
                <a16:creationId xmlns:a16="http://schemas.microsoft.com/office/drawing/2014/main" id="{CD678366-5138-3752-2A44-03F425755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4097" y="3341024"/>
            <a:ext cx="1171739" cy="1171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 descr="Immagine che contiene testo, schermata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871EBC77-0118-8568-50CE-738123E102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2" y="1656850"/>
            <a:ext cx="9053748" cy="3960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9AB878-01AC-C950-ADE2-FE9ECA4084BB}"/>
              </a:ext>
            </a:extLst>
          </p:cNvPr>
          <p:cNvSpPr txBox="1"/>
          <p:nvPr/>
        </p:nvSpPr>
        <p:spPr>
          <a:xfrm>
            <a:off x="466932" y="1186711"/>
            <a:ext cx="905374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rtl="0"/>
            <a:r>
              <a:rPr lang="it-IT" sz="2000" kern="12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(In questa scheda potrai fare domanda per il bando e visualizzarne lo stato)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5AA3494-3B37-1FD3-6734-DDFE56A5F5FB}"/>
              </a:ext>
            </a:extLst>
          </p:cNvPr>
          <p:cNvSpPr txBox="1"/>
          <p:nvPr/>
        </p:nvSpPr>
        <p:spPr>
          <a:xfrm>
            <a:off x="1031711" y="5870189"/>
            <a:ext cx="84889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it-IT" sz="200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Clicca</a:t>
            </a:r>
            <a:r>
              <a:rPr lang="it-IT" sz="2000" kern="120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su «compila il modulo» per compilare il modulo di candidatura</a:t>
            </a:r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5">
            <a:extLst>
              <a:ext uri="{FF2B5EF4-FFF2-40B4-BE49-F238E27FC236}">
                <a16:creationId xmlns:a16="http://schemas.microsoft.com/office/drawing/2014/main" id="{948ADBD9-F361-ADC3-B920-B25FF76CCEC4}"/>
              </a:ext>
            </a:extLst>
          </p:cNvPr>
          <p:cNvSpPr/>
          <p:nvPr/>
        </p:nvSpPr>
        <p:spPr>
          <a:xfrm flipH="1" flipV="1">
            <a:off x="466932" y="5839412"/>
            <a:ext cx="468000" cy="46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4D201DC-0927-21D1-8570-61EB0D2C4AB6}"/>
              </a:ext>
            </a:extLst>
          </p:cNvPr>
          <p:cNvSpPr txBox="1"/>
          <p:nvPr/>
        </p:nvSpPr>
        <p:spPr>
          <a:xfrm>
            <a:off x="467621" y="5839412"/>
            <a:ext cx="4666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2400" b="1" kern="1200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3</a:t>
            </a:r>
          </a:p>
        </p:txBody>
      </p:sp>
      <p:pic>
        <p:nvPicPr>
          <p:cNvPr id="2" name="Immagine 1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3C9AB831-DBA9-649D-39AA-0B581E459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32" y="5943334"/>
            <a:ext cx="1799473" cy="76085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34D741-56E5-588F-A4EE-1801ADA6C9BD}"/>
              </a:ext>
            </a:extLst>
          </p:cNvPr>
          <p:cNvSpPr txBox="1"/>
          <p:nvPr/>
        </p:nvSpPr>
        <p:spPr>
          <a:xfrm>
            <a:off x="467717" y="384567"/>
            <a:ext cx="40360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 dirty="0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Procedura Esse3</a:t>
            </a: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42CA3851-46F5-4898-CF9B-E07A6E8CC2B7}"/>
              </a:ext>
            </a:extLst>
          </p:cNvPr>
          <p:cNvSpPr/>
          <p:nvPr/>
        </p:nvSpPr>
        <p:spPr>
          <a:xfrm>
            <a:off x="466932" y="1010519"/>
            <a:ext cx="4036099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37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">
            <a:extLst>
              <a:ext uri="{FF2B5EF4-FFF2-40B4-BE49-F238E27FC236}">
                <a16:creationId xmlns:a16="http://schemas.microsoft.com/office/drawing/2014/main" id="{B1A973A3-D0D7-8466-10E6-A82106B231B9}"/>
              </a:ext>
            </a:extLst>
          </p:cNvPr>
          <p:cNvSpPr/>
          <p:nvPr/>
        </p:nvSpPr>
        <p:spPr>
          <a:xfrm>
            <a:off x="10060232" y="771782"/>
            <a:ext cx="1799473" cy="5059729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EDC8E91-BC13-1349-801C-B76AB81245A5}"/>
              </a:ext>
            </a:extLst>
          </p:cNvPr>
          <p:cNvSpPr txBox="1"/>
          <p:nvPr/>
        </p:nvSpPr>
        <p:spPr>
          <a:xfrm>
            <a:off x="10374097" y="2345238"/>
            <a:ext cx="117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/>
              <a:t>Pagina del bando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2B903DB-FC9E-4801-521E-49743F165F67}"/>
              </a:ext>
            </a:extLst>
          </p:cNvPr>
          <p:cNvSpPr txBox="1"/>
          <p:nvPr/>
        </p:nvSpPr>
        <p:spPr>
          <a:xfrm>
            <a:off x="10301499" y="4624586"/>
            <a:ext cx="131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Pagina web</a:t>
            </a:r>
          </a:p>
          <a:p>
            <a:pPr algn="ctr"/>
            <a:r>
              <a:rPr lang="it-IT" sz="1600" b="1" dirty="0"/>
              <a:t>Erasmus+</a:t>
            </a:r>
          </a:p>
          <a:p>
            <a:pPr algn="ctr"/>
            <a:r>
              <a:rPr lang="it-IT" sz="1600" b="1" dirty="0"/>
              <a:t>Traineeship</a:t>
            </a:r>
          </a:p>
        </p:txBody>
      </p:sp>
      <p:pic>
        <p:nvPicPr>
          <p:cNvPr id="7" name="Immagine 6">
            <a:hlinkClick r:id="rId2"/>
            <a:extLst>
              <a:ext uri="{FF2B5EF4-FFF2-40B4-BE49-F238E27FC236}">
                <a16:creationId xmlns:a16="http://schemas.microsoft.com/office/drawing/2014/main" id="{85F03DEA-6671-DA3C-7E09-64E4DC8D0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098" y="1061676"/>
            <a:ext cx="1171739" cy="1171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>
            <a:hlinkClick r:id="rId4"/>
            <a:extLst>
              <a:ext uri="{FF2B5EF4-FFF2-40B4-BE49-F238E27FC236}">
                <a16:creationId xmlns:a16="http://schemas.microsoft.com/office/drawing/2014/main" id="{9CCAE758-681C-AEA4-5277-F8531A73B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4097" y="3341024"/>
            <a:ext cx="1171739" cy="1171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magine 21" descr="Immagine che contiene testo, schermata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345A78FD-49CC-7B63-7942-6351B69BE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2" y="2009563"/>
            <a:ext cx="9053747" cy="37755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D3CC32-C3AB-7FBD-37BD-ED9AD1D24997}"/>
              </a:ext>
            </a:extLst>
          </p:cNvPr>
          <p:cNvSpPr txBox="1"/>
          <p:nvPr/>
        </p:nvSpPr>
        <p:spPr>
          <a:xfrm>
            <a:off x="1031711" y="6036210"/>
            <a:ext cx="84889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latin typeface="Times New Roman"/>
                <a:ea typeface="Open Sans"/>
                <a:cs typeface="Times New Roman"/>
              </a:rPr>
              <a:t>La sede scelta sarà inserita successivamente d'ufficio</a:t>
            </a:r>
            <a:endParaRPr lang="it-IT"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F017F8CB-D041-4728-E42C-58E16195533D}"/>
              </a:ext>
            </a:extLst>
          </p:cNvPr>
          <p:cNvSpPr/>
          <p:nvPr/>
        </p:nvSpPr>
        <p:spPr>
          <a:xfrm flipH="1" flipV="1">
            <a:off x="466932" y="6005433"/>
            <a:ext cx="468000" cy="46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9B25136-4669-17E1-937E-EB142997FF11}"/>
              </a:ext>
            </a:extLst>
          </p:cNvPr>
          <p:cNvSpPr txBox="1"/>
          <p:nvPr/>
        </p:nvSpPr>
        <p:spPr>
          <a:xfrm>
            <a:off x="467621" y="6005433"/>
            <a:ext cx="4666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2400" b="1" dirty="0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!</a:t>
            </a:r>
            <a:endParaRPr lang="it-IT" sz="2400" b="1" kern="1200" dirty="0">
              <a:solidFill>
                <a:schemeClr val="bg1"/>
              </a:solidFill>
              <a:latin typeface="Calibri"/>
              <a:ea typeface="Open Sans"/>
              <a:cs typeface="Calibri"/>
            </a:endParaRPr>
          </a:p>
        </p:txBody>
      </p:sp>
      <p:pic>
        <p:nvPicPr>
          <p:cNvPr id="15" name="Immagine 14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6BCD398B-8946-C13C-6514-B2881078A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32" y="5943334"/>
            <a:ext cx="1799473" cy="76085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1C88B6C-0D1C-214F-E6A9-A3DD6AF299FC}"/>
              </a:ext>
            </a:extLst>
          </p:cNvPr>
          <p:cNvSpPr txBox="1"/>
          <p:nvPr/>
        </p:nvSpPr>
        <p:spPr>
          <a:xfrm>
            <a:off x="467717" y="384567"/>
            <a:ext cx="40360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 dirty="0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Procedura Esse3</a:t>
            </a:r>
          </a:p>
        </p:txBody>
      </p:sp>
      <p:sp>
        <p:nvSpPr>
          <p:cNvPr id="19" name="Shape 22">
            <a:extLst>
              <a:ext uri="{FF2B5EF4-FFF2-40B4-BE49-F238E27FC236}">
                <a16:creationId xmlns:a16="http://schemas.microsoft.com/office/drawing/2014/main" id="{EEA30085-9DAD-0245-4FC4-F87C73299A1B}"/>
              </a:ext>
            </a:extLst>
          </p:cNvPr>
          <p:cNvSpPr/>
          <p:nvPr/>
        </p:nvSpPr>
        <p:spPr>
          <a:xfrm>
            <a:off x="466932" y="1010519"/>
            <a:ext cx="4036099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2A58842-5A7F-017A-D27C-9F4AF92095E7}"/>
              </a:ext>
            </a:extLst>
          </p:cNvPr>
          <p:cNvSpPr txBox="1"/>
          <p:nvPr/>
        </p:nvSpPr>
        <p:spPr>
          <a:xfrm>
            <a:off x="1033283" y="1337090"/>
            <a:ext cx="85351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latin typeface="Times New Roman"/>
                <a:ea typeface="Open Sans"/>
                <a:cs typeface="Times New Roman"/>
              </a:rPr>
              <a:t>Inserisci "1" e clicca "Iscrivi" per procedere</a:t>
            </a:r>
            <a:endParaRPr lang="it-IT"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30" name="Shape 5">
            <a:extLst>
              <a:ext uri="{FF2B5EF4-FFF2-40B4-BE49-F238E27FC236}">
                <a16:creationId xmlns:a16="http://schemas.microsoft.com/office/drawing/2014/main" id="{B824F840-3171-C59F-1DC7-9BBAA7732C9C}"/>
              </a:ext>
            </a:extLst>
          </p:cNvPr>
          <p:cNvSpPr/>
          <p:nvPr/>
        </p:nvSpPr>
        <p:spPr>
          <a:xfrm flipH="1" flipV="1">
            <a:off x="468504" y="1306313"/>
            <a:ext cx="468000" cy="46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885BFDD-2EB1-42F6-DED2-823E6AEA6F7D}"/>
              </a:ext>
            </a:extLst>
          </p:cNvPr>
          <p:cNvSpPr txBox="1"/>
          <p:nvPr/>
        </p:nvSpPr>
        <p:spPr>
          <a:xfrm>
            <a:off x="469193" y="1306313"/>
            <a:ext cx="4666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2400" b="1" kern="1200" dirty="0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90956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1238B-77A3-8B67-F88B-F98AC6157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">
            <a:extLst>
              <a:ext uri="{FF2B5EF4-FFF2-40B4-BE49-F238E27FC236}">
                <a16:creationId xmlns:a16="http://schemas.microsoft.com/office/drawing/2014/main" id="{EC84F135-6E03-E00E-41F2-660DFE644DBE}"/>
              </a:ext>
            </a:extLst>
          </p:cNvPr>
          <p:cNvSpPr/>
          <p:nvPr/>
        </p:nvSpPr>
        <p:spPr>
          <a:xfrm>
            <a:off x="10060232" y="771782"/>
            <a:ext cx="1799473" cy="5059729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041C7AA-E5FE-A9C9-E314-5903C29D0DC1}"/>
              </a:ext>
            </a:extLst>
          </p:cNvPr>
          <p:cNvSpPr txBox="1"/>
          <p:nvPr/>
        </p:nvSpPr>
        <p:spPr>
          <a:xfrm>
            <a:off x="10374097" y="2345238"/>
            <a:ext cx="117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/>
              <a:t>Pagina del bando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BC88A84-5F5A-3B05-D74E-0E8CCDEB66A1}"/>
              </a:ext>
            </a:extLst>
          </p:cNvPr>
          <p:cNvSpPr txBox="1"/>
          <p:nvPr/>
        </p:nvSpPr>
        <p:spPr>
          <a:xfrm>
            <a:off x="10301499" y="4624586"/>
            <a:ext cx="131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Pagina web</a:t>
            </a:r>
          </a:p>
          <a:p>
            <a:pPr algn="ctr"/>
            <a:r>
              <a:rPr lang="it-IT" sz="1600" b="1" dirty="0"/>
              <a:t>Erasmus+</a:t>
            </a:r>
          </a:p>
          <a:p>
            <a:pPr algn="ctr"/>
            <a:r>
              <a:rPr lang="it-IT" sz="1600" b="1" dirty="0"/>
              <a:t>Traineeship</a:t>
            </a:r>
          </a:p>
        </p:txBody>
      </p:sp>
      <p:pic>
        <p:nvPicPr>
          <p:cNvPr id="7" name="Immagine 6">
            <a:hlinkClick r:id="rId2"/>
            <a:extLst>
              <a:ext uri="{FF2B5EF4-FFF2-40B4-BE49-F238E27FC236}">
                <a16:creationId xmlns:a16="http://schemas.microsoft.com/office/drawing/2014/main" id="{32E029FF-417E-305A-D977-A9FC4A36A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098" y="1061676"/>
            <a:ext cx="1171739" cy="1171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>
            <a:hlinkClick r:id="rId4"/>
            <a:extLst>
              <a:ext uri="{FF2B5EF4-FFF2-40B4-BE49-F238E27FC236}">
                <a16:creationId xmlns:a16="http://schemas.microsoft.com/office/drawing/2014/main" id="{1DE7589C-DB3F-ACAB-84A2-D9845B33D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4097" y="3341024"/>
            <a:ext cx="1171739" cy="1171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magine 2" descr="Immagine che contiene testo, linea, schermata, ricevuta&#10;&#10;Il contenuto generato dall'IA potrebbe non essere corretto.">
            <a:extLst>
              <a:ext uri="{FF2B5EF4-FFF2-40B4-BE49-F238E27FC236}">
                <a16:creationId xmlns:a16="http://schemas.microsoft.com/office/drawing/2014/main" id="{B413BD59-B580-E052-0B03-81B8AB774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2" y="2009957"/>
            <a:ext cx="9051156" cy="25932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magine 19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83743BDB-6C24-15ED-9EE8-18397109C9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707"/>
          <a:stretch/>
        </p:blipFill>
        <p:spPr>
          <a:xfrm>
            <a:off x="5058160" y="5109624"/>
            <a:ext cx="4508692" cy="721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E1C2E9D-71B2-C5E3-F081-3FC4750D8801}"/>
              </a:ext>
            </a:extLst>
          </p:cNvPr>
          <p:cNvSpPr txBox="1"/>
          <p:nvPr/>
        </p:nvSpPr>
        <p:spPr>
          <a:xfrm>
            <a:off x="1031711" y="5035661"/>
            <a:ext cx="34372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latin typeface="Times New Roman"/>
                <a:cs typeface="Times New Roman"/>
              </a:rPr>
              <a:t>Il Learning Agreement deve essere già firmato da tutti i soggetti (studente, delegato Erasmus, ente ospitante)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5">
            <a:extLst>
              <a:ext uri="{FF2B5EF4-FFF2-40B4-BE49-F238E27FC236}">
                <a16:creationId xmlns:a16="http://schemas.microsoft.com/office/drawing/2014/main" id="{6A214BFC-00AA-0E41-DD2D-1161D78136BF}"/>
              </a:ext>
            </a:extLst>
          </p:cNvPr>
          <p:cNvSpPr/>
          <p:nvPr/>
        </p:nvSpPr>
        <p:spPr>
          <a:xfrm flipH="1" flipV="1">
            <a:off x="444456" y="5401466"/>
            <a:ext cx="466622" cy="461665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099FFD6-54FA-E2BD-5758-8E69D3ABDEC1}"/>
              </a:ext>
            </a:extLst>
          </p:cNvPr>
          <p:cNvSpPr txBox="1"/>
          <p:nvPr/>
        </p:nvSpPr>
        <p:spPr>
          <a:xfrm>
            <a:off x="444456" y="5401466"/>
            <a:ext cx="4666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2400" b="1" kern="1200" dirty="0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!</a:t>
            </a:r>
          </a:p>
        </p:txBody>
      </p:sp>
      <p:pic>
        <p:nvPicPr>
          <p:cNvPr id="26" name="Immagine 25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303054EC-C96E-F2FC-85EF-538C8A81E5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32" y="5943334"/>
            <a:ext cx="1799473" cy="760858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0FF49AB-CAF3-7349-A577-E7CBB30728F1}"/>
              </a:ext>
            </a:extLst>
          </p:cNvPr>
          <p:cNvSpPr txBox="1"/>
          <p:nvPr/>
        </p:nvSpPr>
        <p:spPr>
          <a:xfrm>
            <a:off x="467717" y="384567"/>
            <a:ext cx="40360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 dirty="0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Procedura Esse3</a:t>
            </a:r>
          </a:p>
        </p:txBody>
      </p:sp>
      <p:sp>
        <p:nvSpPr>
          <p:cNvPr id="28" name="Shape 22">
            <a:extLst>
              <a:ext uri="{FF2B5EF4-FFF2-40B4-BE49-F238E27FC236}">
                <a16:creationId xmlns:a16="http://schemas.microsoft.com/office/drawing/2014/main" id="{D47B3C02-3C73-B82E-73B8-E3A1A8810B10}"/>
              </a:ext>
            </a:extLst>
          </p:cNvPr>
          <p:cNvSpPr/>
          <p:nvPr/>
        </p:nvSpPr>
        <p:spPr>
          <a:xfrm>
            <a:off x="466932" y="1010519"/>
            <a:ext cx="4036099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EB2B9F8-5CE6-0866-9757-30F94B6477D0}"/>
              </a:ext>
            </a:extLst>
          </p:cNvPr>
          <p:cNvSpPr txBox="1"/>
          <p:nvPr/>
        </p:nvSpPr>
        <p:spPr>
          <a:xfrm>
            <a:off x="1031711" y="1213979"/>
            <a:ext cx="85351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latin typeface="Times New Roman"/>
                <a:ea typeface="Open Sans"/>
                <a:cs typeface="Times New Roman"/>
              </a:rPr>
              <a:t>Carica singolarmente la Domanda di Candidatura</a:t>
            </a:r>
            <a:br>
              <a:rPr lang="it-IT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</a:br>
            <a:r>
              <a:rPr lang="it-IT" dirty="0">
                <a:latin typeface="Times New Roman"/>
                <a:ea typeface="Open Sans"/>
                <a:cs typeface="Times New Roman"/>
              </a:rPr>
              <a:t>e il Learning Agreement (ed eventualmente anche il Company Agreement)</a:t>
            </a:r>
            <a:endParaRPr lang="it-IT" dirty="0">
              <a:latin typeface="Times New Roman"/>
              <a:cs typeface="Times New Roman"/>
            </a:endParaRPr>
          </a:p>
        </p:txBody>
      </p:sp>
      <p:sp>
        <p:nvSpPr>
          <p:cNvPr id="30" name="Shape 5">
            <a:extLst>
              <a:ext uri="{FF2B5EF4-FFF2-40B4-BE49-F238E27FC236}">
                <a16:creationId xmlns:a16="http://schemas.microsoft.com/office/drawing/2014/main" id="{44D16E91-5C66-BAB7-3968-198D1838D113}"/>
              </a:ext>
            </a:extLst>
          </p:cNvPr>
          <p:cNvSpPr/>
          <p:nvPr/>
        </p:nvSpPr>
        <p:spPr>
          <a:xfrm flipH="1" flipV="1">
            <a:off x="468504" y="1306313"/>
            <a:ext cx="468000" cy="46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537980F-8EB0-0E84-0192-9C540E5D3618}"/>
              </a:ext>
            </a:extLst>
          </p:cNvPr>
          <p:cNvSpPr txBox="1"/>
          <p:nvPr/>
        </p:nvSpPr>
        <p:spPr>
          <a:xfrm>
            <a:off x="469193" y="1306313"/>
            <a:ext cx="4666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2400" b="1" dirty="0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5</a:t>
            </a:r>
            <a:endParaRPr lang="it-IT" sz="2400" b="1" kern="1200" dirty="0">
              <a:solidFill>
                <a:schemeClr val="bg1"/>
              </a:solidFill>
              <a:latin typeface="Calibri"/>
              <a:ea typeface="Open San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637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F910D74F-BD23-0AC9-4E54-1053F2F4F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6" r="50000" b="50000"/>
          <a:stretch>
            <a:fillRect/>
          </a:stretch>
        </p:blipFill>
        <p:spPr>
          <a:xfrm>
            <a:off x="466931" y="2018051"/>
            <a:ext cx="9051155" cy="37228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hape 7">
            <a:extLst>
              <a:ext uri="{FF2B5EF4-FFF2-40B4-BE49-F238E27FC236}">
                <a16:creationId xmlns:a16="http://schemas.microsoft.com/office/drawing/2014/main" id="{137BCD39-D1FB-0C68-D8CE-53DFA965F2AB}"/>
              </a:ext>
            </a:extLst>
          </p:cNvPr>
          <p:cNvSpPr/>
          <p:nvPr/>
        </p:nvSpPr>
        <p:spPr>
          <a:xfrm>
            <a:off x="10060232" y="771782"/>
            <a:ext cx="1799473" cy="5059729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470CF5-338C-B75D-4B3A-1EBD4749FC3E}"/>
              </a:ext>
            </a:extLst>
          </p:cNvPr>
          <p:cNvSpPr txBox="1"/>
          <p:nvPr/>
        </p:nvSpPr>
        <p:spPr>
          <a:xfrm>
            <a:off x="10374097" y="2345238"/>
            <a:ext cx="117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/>
              <a:t>Pagina del bando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6C4AC00-C335-CB5C-0A35-B0E48B06F614}"/>
              </a:ext>
            </a:extLst>
          </p:cNvPr>
          <p:cNvSpPr txBox="1"/>
          <p:nvPr/>
        </p:nvSpPr>
        <p:spPr>
          <a:xfrm>
            <a:off x="10301499" y="4624586"/>
            <a:ext cx="131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Pagina web</a:t>
            </a:r>
          </a:p>
          <a:p>
            <a:pPr algn="ctr"/>
            <a:r>
              <a:rPr lang="it-IT" sz="1600" b="1" dirty="0"/>
              <a:t>Erasmus+</a:t>
            </a:r>
          </a:p>
          <a:p>
            <a:pPr algn="ctr"/>
            <a:r>
              <a:rPr lang="it-IT" sz="1600" b="1" dirty="0"/>
              <a:t>Traineeship</a:t>
            </a:r>
          </a:p>
        </p:txBody>
      </p:sp>
      <p:pic>
        <p:nvPicPr>
          <p:cNvPr id="2" name="Immagine 1">
            <a:hlinkClick r:id="rId3"/>
            <a:extLst>
              <a:ext uri="{FF2B5EF4-FFF2-40B4-BE49-F238E27FC236}">
                <a16:creationId xmlns:a16="http://schemas.microsoft.com/office/drawing/2014/main" id="{AB5C0C17-2180-AA5F-4CE0-45A721435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098" y="1061676"/>
            <a:ext cx="1171739" cy="1171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magine 2">
            <a:hlinkClick r:id="rId5"/>
            <a:extLst>
              <a:ext uri="{FF2B5EF4-FFF2-40B4-BE49-F238E27FC236}">
                <a16:creationId xmlns:a16="http://schemas.microsoft.com/office/drawing/2014/main" id="{8E36A46B-CA89-C63D-8D3F-C40E9CC3C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4097" y="3341024"/>
            <a:ext cx="1171739" cy="1171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DA78D8F5-55E6-37B5-143C-0C7CA19EE4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32" y="5943334"/>
            <a:ext cx="1799473" cy="7608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5443E55-C54B-8074-CF26-C26FB5D1FCA6}"/>
              </a:ext>
            </a:extLst>
          </p:cNvPr>
          <p:cNvSpPr txBox="1"/>
          <p:nvPr/>
        </p:nvSpPr>
        <p:spPr>
          <a:xfrm>
            <a:off x="467717" y="384567"/>
            <a:ext cx="40360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 dirty="0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Procedura Esse3</a:t>
            </a:r>
          </a:p>
        </p:txBody>
      </p:sp>
      <p:sp>
        <p:nvSpPr>
          <p:cNvPr id="14" name="Shape 22">
            <a:extLst>
              <a:ext uri="{FF2B5EF4-FFF2-40B4-BE49-F238E27FC236}">
                <a16:creationId xmlns:a16="http://schemas.microsoft.com/office/drawing/2014/main" id="{725615E7-17BC-F8EC-9F24-A551F956151C}"/>
              </a:ext>
            </a:extLst>
          </p:cNvPr>
          <p:cNvSpPr/>
          <p:nvPr/>
        </p:nvSpPr>
        <p:spPr>
          <a:xfrm>
            <a:off x="466932" y="1010519"/>
            <a:ext cx="4036099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9F2D534-4BD1-ABCC-72EC-FC367213F063}"/>
              </a:ext>
            </a:extLst>
          </p:cNvPr>
          <p:cNvSpPr txBox="1"/>
          <p:nvPr/>
        </p:nvSpPr>
        <p:spPr>
          <a:xfrm>
            <a:off x="466933" y="1213979"/>
            <a:ext cx="90511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volta terminati questi passaggi e visualizzato il seguente messaggio, la procedura di candidatura sarà conclusa con successo!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591715-F41A-7920-9150-17F9C643BC4D}"/>
              </a:ext>
            </a:extLst>
          </p:cNvPr>
          <p:cNvSpPr txBox="1"/>
          <p:nvPr/>
        </p:nvSpPr>
        <p:spPr>
          <a:xfrm>
            <a:off x="911078" y="5939243"/>
            <a:ext cx="86070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latin typeface="Times New Roman"/>
                <a:cs typeface="Times New Roman"/>
              </a:rPr>
              <a:t>Il termine ultimo per la presentazione della domanda è il </a:t>
            </a:r>
            <a:r>
              <a:rPr lang="it-IT" b="1" u="sng" dirty="0">
                <a:latin typeface="Times New Roman"/>
                <a:cs typeface="Times New Roman"/>
              </a:rPr>
              <a:t>27 febbraio 2026</a:t>
            </a:r>
            <a:endParaRPr lang="it-IT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E4E865C1-14A4-150F-911E-458ADBEFA8EB}"/>
              </a:ext>
            </a:extLst>
          </p:cNvPr>
          <p:cNvSpPr/>
          <p:nvPr/>
        </p:nvSpPr>
        <p:spPr>
          <a:xfrm flipH="1" flipV="1">
            <a:off x="444456" y="5893077"/>
            <a:ext cx="466622" cy="461665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1D136E8-470E-50A1-44DA-CDDFC589874B}"/>
              </a:ext>
            </a:extLst>
          </p:cNvPr>
          <p:cNvSpPr txBox="1"/>
          <p:nvPr/>
        </p:nvSpPr>
        <p:spPr>
          <a:xfrm>
            <a:off x="444456" y="5893077"/>
            <a:ext cx="4666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2400" b="1" kern="1200" dirty="0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1868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78E333F65532643B5D16CD46C3F93A3" ma:contentTypeVersion="5" ma:contentTypeDescription="Creare un nuovo documento." ma:contentTypeScope="" ma:versionID="dd4e26f12737f14ddae0975237af0c19">
  <xsd:schema xmlns:xsd="http://www.w3.org/2001/XMLSchema" xmlns:xs="http://www.w3.org/2001/XMLSchema" xmlns:p="http://schemas.microsoft.com/office/2006/metadata/properties" xmlns:ns3="fab716c1-f09e-4d62-b4c3-a051e8f1298a" targetNamespace="http://schemas.microsoft.com/office/2006/metadata/properties" ma:root="true" ma:fieldsID="1462ee18a2e6d2ecc5e1dfce006fa2c9" ns3:_="">
    <xsd:import namespace="fab716c1-f09e-4d62-b4c3-a051e8f1298a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716c1-f09e-4d62-b4c3-a051e8f1298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ab716c1-f09e-4d62-b4c3-a051e8f1298a" xsi:nil="true"/>
  </documentManagement>
</p:properties>
</file>

<file path=customXml/itemProps1.xml><?xml version="1.0" encoding="utf-8"?>
<ds:datastoreItem xmlns:ds="http://schemas.openxmlformats.org/officeDocument/2006/customXml" ds:itemID="{3C478E31-860E-444E-9048-E1FCAE03FD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BAEBB-16E5-47F5-93AD-0524E4EEBF4B}">
  <ds:schemaRefs>
    <ds:schemaRef ds:uri="fab716c1-f09e-4d62-b4c3-a051e8f129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5C5C5C6-5E0C-40DF-B6DC-6F643D72BD5A}">
  <ds:schemaRefs>
    <ds:schemaRef ds:uri="fab716c1-f09e-4d62-b4c3-a051e8f129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797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Inter</vt:lpstr>
      <vt:lpstr>Open Sans</vt:lpstr>
      <vt:lpstr>Petrona Bold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ALESSANDRO ROTTA</dc:creator>
  <cp:lastModifiedBy>Ospite</cp:lastModifiedBy>
  <cp:revision>116</cp:revision>
  <dcterms:created xsi:type="dcterms:W3CDTF">2026-01-21T09:01:09Z</dcterms:created>
  <dcterms:modified xsi:type="dcterms:W3CDTF">2026-02-04T08:24:13Z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0x010100878E333F65532643B5D16CD46C3F93A3</vt:lpwstr>
  </property>
</Properties>
</file>